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90" r:id="rId2"/>
  </p:sldMasterIdLst>
  <p:notesMasterIdLst>
    <p:notesMasterId r:id="rId40"/>
  </p:notesMasterIdLst>
  <p:handoutMasterIdLst>
    <p:handoutMasterId r:id="rId41"/>
  </p:handoutMasterIdLst>
  <p:sldIdLst>
    <p:sldId id="294" r:id="rId3"/>
    <p:sldId id="259" r:id="rId4"/>
    <p:sldId id="316" r:id="rId5"/>
    <p:sldId id="298" r:id="rId6"/>
    <p:sldId id="310" r:id="rId7"/>
    <p:sldId id="311" r:id="rId8"/>
    <p:sldId id="312" r:id="rId9"/>
    <p:sldId id="313" r:id="rId10"/>
    <p:sldId id="315" r:id="rId11"/>
    <p:sldId id="314" r:id="rId12"/>
    <p:sldId id="268" r:id="rId13"/>
    <p:sldId id="330" r:id="rId14"/>
    <p:sldId id="317" r:id="rId15"/>
    <p:sldId id="301" r:id="rId16"/>
    <p:sldId id="318" r:id="rId17"/>
    <p:sldId id="319" r:id="rId18"/>
    <p:sldId id="320" r:id="rId19"/>
    <p:sldId id="321" r:id="rId20"/>
    <p:sldId id="322" r:id="rId21"/>
    <p:sldId id="302" r:id="rId22"/>
    <p:sldId id="331" r:id="rId23"/>
    <p:sldId id="332" r:id="rId24"/>
    <p:sldId id="303" r:id="rId25"/>
    <p:sldId id="325" r:id="rId26"/>
    <p:sldId id="324" r:id="rId27"/>
    <p:sldId id="326" r:id="rId28"/>
    <p:sldId id="304" r:id="rId29"/>
    <p:sldId id="327" r:id="rId30"/>
    <p:sldId id="328" r:id="rId31"/>
    <p:sldId id="329" r:id="rId32"/>
    <p:sldId id="305" r:id="rId33"/>
    <p:sldId id="306" r:id="rId34"/>
    <p:sldId id="308" r:id="rId35"/>
    <p:sldId id="307" r:id="rId36"/>
    <p:sldId id="309" r:id="rId37"/>
    <p:sldId id="333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28FFE6-0170-47F2-81DD-344717717BD7}" v="443" dt="2022-04-27T23:21:23.8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156" autoAdjust="0"/>
  </p:normalViewPr>
  <p:slideViewPr>
    <p:cSldViewPr snapToGrid="0">
      <p:cViewPr varScale="1">
        <p:scale>
          <a:sx n="61" d="100"/>
          <a:sy n="61" d="100"/>
        </p:scale>
        <p:origin x="860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mar Al-Jodah" userId="1b022c83-54eb-4ffe-962f-bfbccb51eee2" providerId="ADAL" clId="{A028FFE6-0170-47F2-81DD-344717717BD7}"/>
    <pc:docChg chg="undo custSel addSld delSld modSld sldOrd">
      <pc:chgData name="Ammar Al-Jodah" userId="1b022c83-54eb-4ffe-962f-bfbccb51eee2" providerId="ADAL" clId="{A028FFE6-0170-47F2-81DD-344717717BD7}" dt="2022-04-27T23:23:13.130" v="3888" actId="1076"/>
      <pc:docMkLst>
        <pc:docMk/>
      </pc:docMkLst>
      <pc:sldChg chg="addSp delSp modSp mod">
        <pc:chgData name="Ammar Al-Jodah" userId="1b022c83-54eb-4ffe-962f-bfbccb51eee2" providerId="ADAL" clId="{A028FFE6-0170-47F2-81DD-344717717BD7}" dt="2022-04-27T09:02:25.761" v="3718"/>
        <pc:sldMkLst>
          <pc:docMk/>
          <pc:sldMk cId="795318949" sldId="259"/>
        </pc:sldMkLst>
        <pc:spChg chg="mod">
          <ac:chgData name="Ammar Al-Jodah" userId="1b022c83-54eb-4ffe-962f-bfbccb51eee2" providerId="ADAL" clId="{A028FFE6-0170-47F2-81DD-344717717BD7}" dt="2022-04-27T09:02:25.761" v="3718"/>
          <ac:spMkLst>
            <pc:docMk/>
            <pc:sldMk cId="795318949" sldId="259"/>
            <ac:spMk id="2" creationId="{FD8155BC-917B-49FD-85C6-0239B4725053}"/>
          </ac:spMkLst>
        </pc:spChg>
        <pc:spChg chg="del">
          <ac:chgData name="Ammar Al-Jodah" userId="1b022c83-54eb-4ffe-962f-bfbccb51eee2" providerId="ADAL" clId="{A028FFE6-0170-47F2-81DD-344717717BD7}" dt="2022-04-26T13:01:30.948" v="56" actId="478"/>
          <ac:spMkLst>
            <pc:docMk/>
            <pc:sldMk cId="795318949" sldId="259"/>
            <ac:spMk id="3" creationId="{7429C358-43E8-4ED9-89E8-D00D6E3E1C10}"/>
          </ac:spMkLst>
        </pc:spChg>
        <pc:spChg chg="add del mod">
          <ac:chgData name="Ammar Al-Jodah" userId="1b022c83-54eb-4ffe-962f-bfbccb51eee2" providerId="ADAL" clId="{A028FFE6-0170-47F2-81DD-344717717BD7}" dt="2022-04-26T13:01:46.926" v="59" actId="478"/>
          <ac:spMkLst>
            <pc:docMk/>
            <pc:sldMk cId="795318949" sldId="259"/>
            <ac:spMk id="6" creationId="{0D132483-6E6F-4124-A592-E9D17870D71C}"/>
          </ac:spMkLst>
        </pc:spChg>
        <pc:spChg chg="add mod">
          <ac:chgData name="Ammar Al-Jodah" userId="1b022c83-54eb-4ffe-962f-bfbccb51eee2" providerId="ADAL" clId="{A028FFE6-0170-47F2-81DD-344717717BD7}" dt="2022-04-26T22:28:33.183" v="1900" actId="1035"/>
          <ac:spMkLst>
            <pc:docMk/>
            <pc:sldMk cId="795318949" sldId="259"/>
            <ac:spMk id="7" creationId="{68762CCD-DC36-47CE-BF66-23555357DC53}"/>
          </ac:spMkLst>
        </pc:spChg>
        <pc:spChg chg="add mod">
          <ac:chgData name="Ammar Al-Jodah" userId="1b022c83-54eb-4ffe-962f-bfbccb51eee2" providerId="ADAL" clId="{A028FFE6-0170-47F2-81DD-344717717BD7}" dt="2022-04-26T22:25:38.863" v="1717" actId="20577"/>
          <ac:spMkLst>
            <pc:docMk/>
            <pc:sldMk cId="795318949" sldId="259"/>
            <ac:spMk id="9" creationId="{1A028025-BBEA-4390-B709-001B0B8EDBF0}"/>
          </ac:spMkLst>
        </pc:spChg>
        <pc:spChg chg="add mod">
          <ac:chgData name="Ammar Al-Jodah" userId="1b022c83-54eb-4ffe-962f-bfbccb51eee2" providerId="ADAL" clId="{A028FFE6-0170-47F2-81DD-344717717BD7}" dt="2022-04-26T22:25:55.939" v="1747" actId="1036"/>
          <ac:spMkLst>
            <pc:docMk/>
            <pc:sldMk cId="795318949" sldId="259"/>
            <ac:spMk id="10" creationId="{2FED875A-7960-40AE-9490-0050188F7A1F}"/>
          </ac:spMkLst>
        </pc:spChg>
        <pc:spChg chg="add mod">
          <ac:chgData name="Ammar Al-Jodah" userId="1b022c83-54eb-4ffe-962f-bfbccb51eee2" providerId="ADAL" clId="{A028FFE6-0170-47F2-81DD-344717717BD7}" dt="2022-04-26T22:25:48.220" v="1731" actId="1036"/>
          <ac:spMkLst>
            <pc:docMk/>
            <pc:sldMk cId="795318949" sldId="259"/>
            <ac:spMk id="11" creationId="{ECCC1B96-AE39-4FA8-8E02-0565A2A7B05E}"/>
          </ac:spMkLst>
        </pc:spChg>
        <pc:spChg chg="add mod">
          <ac:chgData name="Ammar Al-Jodah" userId="1b022c83-54eb-4ffe-962f-bfbccb51eee2" providerId="ADAL" clId="{A028FFE6-0170-47F2-81DD-344717717BD7}" dt="2022-04-26T22:25:48.220" v="1731" actId="1036"/>
          <ac:spMkLst>
            <pc:docMk/>
            <pc:sldMk cId="795318949" sldId="259"/>
            <ac:spMk id="12" creationId="{9DD6F1B3-D5C1-412B-A21D-A7F62B8A4511}"/>
          </ac:spMkLst>
        </pc:spChg>
        <pc:spChg chg="add del mod">
          <ac:chgData name="Ammar Al-Jodah" userId="1b022c83-54eb-4ffe-962f-bfbccb51eee2" providerId="ADAL" clId="{A028FFE6-0170-47F2-81DD-344717717BD7}" dt="2022-04-26T13:02:34.014" v="65" actId="478"/>
          <ac:spMkLst>
            <pc:docMk/>
            <pc:sldMk cId="795318949" sldId="259"/>
            <ac:spMk id="13" creationId="{BA914AA4-EDB8-4BF4-8165-91C2FCB653CF}"/>
          </ac:spMkLst>
        </pc:spChg>
        <pc:spChg chg="add mod">
          <ac:chgData name="Ammar Al-Jodah" userId="1b022c83-54eb-4ffe-962f-bfbccb51eee2" providerId="ADAL" clId="{A028FFE6-0170-47F2-81DD-344717717BD7}" dt="2022-04-26T22:26:28.482" v="1791" actId="1036"/>
          <ac:spMkLst>
            <pc:docMk/>
            <pc:sldMk cId="795318949" sldId="259"/>
            <ac:spMk id="14" creationId="{724D6A22-F597-47A7-BD53-27CE73B28C3D}"/>
          </ac:spMkLst>
        </pc:spChg>
        <pc:spChg chg="add del mod">
          <ac:chgData name="Ammar Al-Jodah" userId="1b022c83-54eb-4ffe-962f-bfbccb51eee2" providerId="ADAL" clId="{A028FFE6-0170-47F2-81DD-344717717BD7}" dt="2022-04-26T22:18:20.025" v="1601" actId="478"/>
          <ac:spMkLst>
            <pc:docMk/>
            <pc:sldMk cId="795318949" sldId="259"/>
            <ac:spMk id="15" creationId="{F6191383-B4FD-44E9-B6DB-917D6C3BEF40}"/>
          </ac:spMkLst>
        </pc:spChg>
        <pc:spChg chg="add mod ord">
          <ac:chgData name="Ammar Al-Jodah" userId="1b022c83-54eb-4ffe-962f-bfbccb51eee2" providerId="ADAL" clId="{A028FFE6-0170-47F2-81DD-344717717BD7}" dt="2022-04-26T22:26:49.069" v="1834" actId="1036"/>
          <ac:spMkLst>
            <pc:docMk/>
            <pc:sldMk cId="795318949" sldId="259"/>
            <ac:spMk id="16" creationId="{8D26D1F3-1E06-4BDD-97B7-F1C03D58386A}"/>
          </ac:spMkLst>
        </pc:spChg>
        <pc:spChg chg="add mod">
          <ac:chgData name="Ammar Al-Jodah" userId="1b022c83-54eb-4ffe-962f-bfbccb51eee2" providerId="ADAL" clId="{A028FFE6-0170-47F2-81DD-344717717BD7}" dt="2022-04-26T22:21:29.949" v="1647" actId="1076"/>
          <ac:spMkLst>
            <pc:docMk/>
            <pc:sldMk cId="795318949" sldId="259"/>
            <ac:spMk id="17" creationId="{0C00C0DE-9300-4432-B25D-E5DC733F086E}"/>
          </ac:spMkLst>
        </pc:spChg>
        <pc:spChg chg="add mod">
          <ac:chgData name="Ammar Al-Jodah" userId="1b022c83-54eb-4ffe-962f-bfbccb51eee2" providerId="ADAL" clId="{A028FFE6-0170-47F2-81DD-344717717BD7}" dt="2022-04-26T22:23:32.804" v="1702" actId="1038"/>
          <ac:spMkLst>
            <pc:docMk/>
            <pc:sldMk cId="795318949" sldId="259"/>
            <ac:spMk id="18" creationId="{EB8886E7-6BFC-4FD0-8FB3-0F151031BBF3}"/>
          </ac:spMkLst>
        </pc:spChg>
        <pc:spChg chg="add mod">
          <ac:chgData name="Ammar Al-Jodah" userId="1b022c83-54eb-4ffe-962f-bfbccb51eee2" providerId="ADAL" clId="{A028FFE6-0170-47F2-81DD-344717717BD7}" dt="2022-04-26T22:25:48.220" v="1731" actId="1036"/>
          <ac:spMkLst>
            <pc:docMk/>
            <pc:sldMk cId="795318949" sldId="259"/>
            <ac:spMk id="19" creationId="{40317EE4-C52E-49CE-A5DC-AD7D513FB92B}"/>
          </ac:spMkLst>
        </pc:spChg>
        <pc:spChg chg="add mod">
          <ac:chgData name="Ammar Al-Jodah" userId="1b022c83-54eb-4ffe-962f-bfbccb51eee2" providerId="ADAL" clId="{A028FFE6-0170-47F2-81DD-344717717BD7}" dt="2022-04-26T22:27:19.466" v="1879" actId="1036"/>
          <ac:spMkLst>
            <pc:docMk/>
            <pc:sldMk cId="795318949" sldId="259"/>
            <ac:spMk id="20" creationId="{DC7A513D-6CA5-40E8-8E93-D658A2916E74}"/>
          </ac:spMkLst>
        </pc:spChg>
        <pc:spChg chg="add mod">
          <ac:chgData name="Ammar Al-Jodah" userId="1b022c83-54eb-4ffe-962f-bfbccb51eee2" providerId="ADAL" clId="{A028FFE6-0170-47F2-81DD-344717717BD7}" dt="2022-04-26T22:27:16.865" v="1872" actId="1036"/>
          <ac:spMkLst>
            <pc:docMk/>
            <pc:sldMk cId="795318949" sldId="259"/>
            <ac:spMk id="21" creationId="{5A1205CE-F0B3-4712-AB68-8602B9868FAA}"/>
          </ac:spMkLst>
        </pc:spChg>
        <pc:spChg chg="add mod">
          <ac:chgData name="Ammar Al-Jodah" userId="1b022c83-54eb-4ffe-962f-bfbccb51eee2" providerId="ADAL" clId="{A028FFE6-0170-47F2-81DD-344717717BD7}" dt="2022-04-26T22:27:12.843" v="1859" actId="1036"/>
          <ac:spMkLst>
            <pc:docMk/>
            <pc:sldMk cId="795318949" sldId="259"/>
            <ac:spMk id="22" creationId="{276C3E7F-7C7F-4013-AF6D-C0E67A9FE782}"/>
          </ac:spMkLst>
        </pc:spChg>
        <pc:spChg chg="add mod">
          <ac:chgData name="Ammar Al-Jodah" userId="1b022c83-54eb-4ffe-962f-bfbccb51eee2" providerId="ADAL" clId="{A028FFE6-0170-47F2-81DD-344717717BD7}" dt="2022-04-26T22:21:47.559" v="1650" actId="1076"/>
          <ac:spMkLst>
            <pc:docMk/>
            <pc:sldMk cId="795318949" sldId="259"/>
            <ac:spMk id="23" creationId="{67FD2E17-392B-4C3E-A79A-20D4AEDBFDE5}"/>
          </ac:spMkLst>
        </pc:spChg>
        <pc:spChg chg="add mod">
          <ac:chgData name="Ammar Al-Jodah" userId="1b022c83-54eb-4ffe-962f-bfbccb51eee2" providerId="ADAL" clId="{A028FFE6-0170-47F2-81DD-344717717BD7}" dt="2022-04-26T22:26:11.453" v="1754" actId="1035"/>
          <ac:spMkLst>
            <pc:docMk/>
            <pc:sldMk cId="795318949" sldId="259"/>
            <ac:spMk id="24" creationId="{87AEAB35-B8E7-4C21-A864-E800D596822D}"/>
          </ac:spMkLst>
        </pc:spChg>
        <pc:spChg chg="add del mod">
          <ac:chgData name="Ammar Al-Jodah" userId="1b022c83-54eb-4ffe-962f-bfbccb51eee2" providerId="ADAL" clId="{A028FFE6-0170-47F2-81DD-344717717BD7}" dt="2022-04-26T22:12:03.071" v="1453" actId="478"/>
          <ac:spMkLst>
            <pc:docMk/>
            <pc:sldMk cId="795318949" sldId="259"/>
            <ac:spMk id="25" creationId="{262F5EE3-48F7-47FA-8218-5049E8EDCE88}"/>
          </ac:spMkLst>
        </pc:spChg>
        <pc:spChg chg="add mod">
          <ac:chgData name="Ammar Al-Jodah" userId="1b022c83-54eb-4ffe-962f-bfbccb51eee2" providerId="ADAL" clId="{A028FFE6-0170-47F2-81DD-344717717BD7}" dt="2022-04-26T22:26:58.157" v="1848" actId="1035"/>
          <ac:spMkLst>
            <pc:docMk/>
            <pc:sldMk cId="795318949" sldId="259"/>
            <ac:spMk id="26" creationId="{ACB7150E-F571-4754-AE54-468B352E2E15}"/>
          </ac:spMkLst>
        </pc:spChg>
        <pc:spChg chg="add del mod">
          <ac:chgData name="Ammar Al-Jodah" userId="1b022c83-54eb-4ffe-962f-bfbccb51eee2" providerId="ADAL" clId="{A028FFE6-0170-47F2-81DD-344717717BD7}" dt="2022-04-26T22:16:16.744" v="1578" actId="478"/>
          <ac:spMkLst>
            <pc:docMk/>
            <pc:sldMk cId="795318949" sldId="259"/>
            <ac:spMk id="27" creationId="{C37B1FDB-ADA7-4937-AC0F-C632374F8532}"/>
          </ac:spMkLst>
        </pc:spChg>
        <pc:spChg chg="add del mod">
          <ac:chgData name="Ammar Al-Jodah" userId="1b022c83-54eb-4ffe-962f-bfbccb51eee2" providerId="ADAL" clId="{A028FFE6-0170-47F2-81DD-344717717BD7}" dt="2022-04-26T22:16:14.390" v="1577" actId="478"/>
          <ac:spMkLst>
            <pc:docMk/>
            <pc:sldMk cId="795318949" sldId="259"/>
            <ac:spMk id="28" creationId="{2C683E6A-E101-4205-A2AD-CEFEAE87F140}"/>
          </ac:spMkLst>
        </pc:spChg>
        <pc:spChg chg="add del mod">
          <ac:chgData name="Ammar Al-Jodah" userId="1b022c83-54eb-4ffe-962f-bfbccb51eee2" providerId="ADAL" clId="{A028FFE6-0170-47F2-81DD-344717717BD7}" dt="2022-04-26T22:13:41.963" v="1507" actId="478"/>
          <ac:spMkLst>
            <pc:docMk/>
            <pc:sldMk cId="795318949" sldId="259"/>
            <ac:spMk id="29" creationId="{9F9DAF80-3F58-48E0-AC93-1BF72DA49C2E}"/>
          </ac:spMkLst>
        </pc:spChg>
        <pc:spChg chg="add mod">
          <ac:chgData name="Ammar Al-Jodah" userId="1b022c83-54eb-4ffe-962f-bfbccb51eee2" providerId="ADAL" clId="{A028FFE6-0170-47F2-81DD-344717717BD7}" dt="2022-04-26T22:26:34.389" v="1804" actId="1035"/>
          <ac:spMkLst>
            <pc:docMk/>
            <pc:sldMk cId="795318949" sldId="259"/>
            <ac:spMk id="30" creationId="{4FC06000-2932-4286-A28E-58C13D5A66BB}"/>
          </ac:spMkLst>
        </pc:spChg>
        <pc:spChg chg="add mod">
          <ac:chgData name="Ammar Al-Jodah" userId="1b022c83-54eb-4ffe-962f-bfbccb51eee2" providerId="ADAL" clId="{A028FFE6-0170-47F2-81DD-344717717BD7}" dt="2022-04-26T22:25:28.851" v="1713" actId="20577"/>
          <ac:spMkLst>
            <pc:docMk/>
            <pc:sldMk cId="795318949" sldId="259"/>
            <ac:spMk id="31" creationId="{2EAD35EB-36A1-4EC7-88FB-44A91E3E813F}"/>
          </ac:spMkLst>
        </pc:spChg>
        <pc:spChg chg="add mod">
          <ac:chgData name="Ammar Al-Jodah" userId="1b022c83-54eb-4ffe-962f-bfbccb51eee2" providerId="ADAL" clId="{A028FFE6-0170-47F2-81DD-344717717BD7}" dt="2022-04-26T22:27:35.378" v="1890" actId="1076"/>
          <ac:spMkLst>
            <pc:docMk/>
            <pc:sldMk cId="795318949" sldId="259"/>
            <ac:spMk id="32" creationId="{1F191514-CFE1-40D3-8020-E4D7377718FF}"/>
          </ac:spMkLst>
        </pc:spChg>
        <pc:spChg chg="add mod">
          <ac:chgData name="Ammar Al-Jodah" userId="1b022c83-54eb-4ffe-962f-bfbccb51eee2" providerId="ADAL" clId="{A028FFE6-0170-47F2-81DD-344717717BD7}" dt="2022-04-26T22:27:41.985" v="1891" actId="1076"/>
          <ac:spMkLst>
            <pc:docMk/>
            <pc:sldMk cId="795318949" sldId="259"/>
            <ac:spMk id="33" creationId="{E59A6108-9121-424E-9E8A-A788F79DFA70}"/>
          </ac:spMkLst>
        </pc:spChg>
        <pc:spChg chg="add mod">
          <ac:chgData name="Ammar Al-Jodah" userId="1b022c83-54eb-4ffe-962f-bfbccb51eee2" providerId="ADAL" clId="{A028FFE6-0170-47F2-81DD-344717717BD7}" dt="2022-04-26T22:27:47.573" v="1892" actId="1076"/>
          <ac:spMkLst>
            <pc:docMk/>
            <pc:sldMk cId="795318949" sldId="259"/>
            <ac:spMk id="34" creationId="{6D0A283C-42B2-420B-80C1-C31871B7D1A2}"/>
          </ac:spMkLst>
        </pc:spChg>
        <pc:spChg chg="add del mod">
          <ac:chgData name="Ammar Al-Jodah" userId="1b022c83-54eb-4ffe-962f-bfbccb51eee2" providerId="ADAL" clId="{A028FFE6-0170-47F2-81DD-344717717BD7}" dt="2022-04-26T22:13:17.028" v="1502" actId="478"/>
          <ac:spMkLst>
            <pc:docMk/>
            <pc:sldMk cId="795318949" sldId="259"/>
            <ac:spMk id="35" creationId="{521E19AD-B37E-4A3C-8B3A-AC490B4588A0}"/>
          </ac:spMkLst>
        </pc:spChg>
        <pc:spChg chg="add del mod">
          <ac:chgData name="Ammar Al-Jodah" userId="1b022c83-54eb-4ffe-962f-bfbccb51eee2" providerId="ADAL" clId="{A028FFE6-0170-47F2-81DD-344717717BD7}" dt="2022-04-26T22:22:04.574" v="1656" actId="478"/>
          <ac:spMkLst>
            <pc:docMk/>
            <pc:sldMk cId="795318949" sldId="259"/>
            <ac:spMk id="36" creationId="{3D315DDB-73F6-4CA6-BF11-588B2D3A79DB}"/>
          </ac:spMkLst>
        </pc:spChg>
        <pc:spChg chg="add del mod">
          <ac:chgData name="Ammar Al-Jodah" userId="1b022c83-54eb-4ffe-962f-bfbccb51eee2" providerId="ADAL" clId="{A028FFE6-0170-47F2-81DD-344717717BD7}" dt="2022-04-26T22:14:45.908" v="1518" actId="478"/>
          <ac:spMkLst>
            <pc:docMk/>
            <pc:sldMk cId="795318949" sldId="259"/>
            <ac:spMk id="37" creationId="{F7D42822-3561-4DBE-85C5-D5D8AC73ADBB}"/>
          </ac:spMkLst>
        </pc:spChg>
        <pc:spChg chg="add del mod">
          <ac:chgData name="Ammar Al-Jodah" userId="1b022c83-54eb-4ffe-962f-bfbccb51eee2" providerId="ADAL" clId="{A028FFE6-0170-47F2-81DD-344717717BD7}" dt="2022-04-26T22:14:41.803" v="1516" actId="478"/>
          <ac:spMkLst>
            <pc:docMk/>
            <pc:sldMk cId="795318949" sldId="259"/>
            <ac:spMk id="38" creationId="{1A16AF7F-8010-4058-AFB9-98B402C1CAC0}"/>
          </ac:spMkLst>
        </pc:spChg>
        <pc:spChg chg="add del mod">
          <ac:chgData name="Ammar Al-Jodah" userId="1b022c83-54eb-4ffe-962f-bfbccb51eee2" providerId="ADAL" clId="{A028FFE6-0170-47F2-81DD-344717717BD7}" dt="2022-04-26T22:14:43.797" v="1517" actId="478"/>
          <ac:spMkLst>
            <pc:docMk/>
            <pc:sldMk cId="795318949" sldId="259"/>
            <ac:spMk id="39" creationId="{554BD9F2-DE03-4666-BF95-FD7047F886D7}"/>
          </ac:spMkLst>
        </pc:spChg>
        <pc:spChg chg="add del mod">
          <ac:chgData name="Ammar Al-Jodah" userId="1b022c83-54eb-4ffe-962f-bfbccb51eee2" providerId="ADAL" clId="{A028FFE6-0170-47F2-81DD-344717717BD7}" dt="2022-04-26T22:21:53.294" v="1652" actId="478"/>
          <ac:spMkLst>
            <pc:docMk/>
            <pc:sldMk cId="795318949" sldId="259"/>
            <ac:spMk id="40" creationId="{83F8030F-9E7B-4D93-BBA8-E55DE8E77083}"/>
          </ac:spMkLst>
        </pc:spChg>
        <pc:spChg chg="add del mod">
          <ac:chgData name="Ammar Al-Jodah" userId="1b022c83-54eb-4ffe-962f-bfbccb51eee2" providerId="ADAL" clId="{A028FFE6-0170-47F2-81DD-344717717BD7}" dt="2022-04-26T22:21:58.715" v="1654" actId="478"/>
          <ac:spMkLst>
            <pc:docMk/>
            <pc:sldMk cId="795318949" sldId="259"/>
            <ac:spMk id="41" creationId="{4DC3139D-161F-45E8-9453-95E5029E0214}"/>
          </ac:spMkLst>
        </pc:spChg>
        <pc:spChg chg="add mod">
          <ac:chgData name="Ammar Al-Jodah" userId="1b022c83-54eb-4ffe-962f-bfbccb51eee2" providerId="ADAL" clId="{A028FFE6-0170-47F2-81DD-344717717BD7}" dt="2022-04-26T22:28:12.182" v="1897" actId="1076"/>
          <ac:spMkLst>
            <pc:docMk/>
            <pc:sldMk cId="795318949" sldId="259"/>
            <ac:spMk id="42" creationId="{05A93FFF-33FA-4876-9249-52BF291FABAB}"/>
          </ac:spMkLst>
        </pc:spChg>
        <pc:spChg chg="add del mod">
          <ac:chgData name="Ammar Al-Jodah" userId="1b022c83-54eb-4ffe-962f-bfbccb51eee2" providerId="ADAL" clId="{A028FFE6-0170-47F2-81DD-344717717BD7}" dt="2022-04-26T22:13:19.185" v="1503" actId="478"/>
          <ac:spMkLst>
            <pc:docMk/>
            <pc:sldMk cId="795318949" sldId="259"/>
            <ac:spMk id="43" creationId="{D1959223-E303-4AF9-A728-E60973BE89BB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4" creationId="{918A8E37-8142-4760-AD68-50C15121809C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5" creationId="{78E3AEEB-636B-46AF-B2BE-CC15EC346950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6" creationId="{2D6A10B7-5244-432F-A134-4E8D3776DADB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7" creationId="{0C32E934-F2D5-4A1B-8DE6-89BD1E6467E5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8" creationId="{6053F583-E607-40BA-81F7-822AD0D39860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49" creationId="{D15D7637-712E-4BA6-B7FF-8D1542745256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0" creationId="{CE2179EB-AF87-4066-8901-1DFC9C1D1F6F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1" creationId="{0E5489D2-DDB7-4C78-882E-AF9C8419EA11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2" creationId="{C7F1B4B8-842B-4E44-93C1-5209B81CBE63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3" creationId="{76CD1FD2-64B9-4624-BCE8-187C9D5B5C46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4" creationId="{608DE1A5-4555-4CDA-B109-792D8E7E023C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5" creationId="{7F69D079-B568-48AB-B7C2-FBB29FBBE248}"/>
          </ac:spMkLst>
        </pc:spChg>
        <pc:spChg chg="add del mod">
          <ac:chgData name="Ammar Al-Jodah" userId="1b022c83-54eb-4ffe-962f-bfbccb51eee2" providerId="ADAL" clId="{A028FFE6-0170-47F2-81DD-344717717BD7}" dt="2022-04-26T22:14:15.534" v="1512"/>
          <ac:spMkLst>
            <pc:docMk/>
            <pc:sldMk cId="795318949" sldId="259"/>
            <ac:spMk id="56" creationId="{5B50B65A-D7A6-4E9D-BB4B-DC8ECA00F9D9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57" creationId="{6EBE40AE-1E48-4376-AA76-2898AD5AEA65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58" creationId="{4F8A7C7A-E1DE-4D2A-8833-DB69AAD0105A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59" creationId="{754E2381-05F2-4578-8104-5C2F651015ED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0" creationId="{D4828CB8-594E-4A74-8FB8-7FDAD0A849CE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1" creationId="{AC066122-A0ED-486E-9EBA-CEB9A5A7F9B3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2" creationId="{ECD786D7-606D-425C-8247-959428AC95AE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3" creationId="{F53C1B56-65D8-4E8E-8C24-63CC19F24995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4" creationId="{E6C55D56-E426-47F3-B65F-9E69366E104C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5" creationId="{2CC66188-5162-46A4-BE92-C76AB8A2E05F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6" creationId="{F607EEDA-1880-4C18-A5B6-9245623B7244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7" creationId="{41445AD9-9DD7-4B0D-B0FD-F08691F487F3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8" creationId="{5A5A4F7C-12AA-4D38-A563-C760D3CF85E2}"/>
          </ac:spMkLst>
        </pc:spChg>
        <pc:spChg chg="add del mod">
          <ac:chgData name="Ammar Al-Jodah" userId="1b022c83-54eb-4ffe-962f-bfbccb51eee2" providerId="ADAL" clId="{A028FFE6-0170-47F2-81DD-344717717BD7}" dt="2022-04-26T22:14:14.852" v="1511"/>
          <ac:spMkLst>
            <pc:docMk/>
            <pc:sldMk cId="795318949" sldId="259"/>
            <ac:spMk id="69" creationId="{436ECCE3-98A2-4194-B1BB-2A477A64EE94}"/>
          </ac:spMkLst>
        </pc:spChg>
        <pc:spChg chg="add mod">
          <ac:chgData name="Ammar Al-Jodah" userId="1b022c83-54eb-4ffe-962f-bfbccb51eee2" providerId="ADAL" clId="{A028FFE6-0170-47F2-81DD-344717717BD7}" dt="2022-04-26T22:27:27.767" v="1889" actId="1035"/>
          <ac:spMkLst>
            <pc:docMk/>
            <pc:sldMk cId="795318949" sldId="259"/>
            <ac:spMk id="70" creationId="{FEC3DB8B-9841-492E-BCE3-E150E69A2304}"/>
          </ac:spMkLst>
        </pc:spChg>
        <pc:spChg chg="add mod">
          <ac:chgData name="Ammar Al-Jodah" userId="1b022c83-54eb-4ffe-962f-bfbccb51eee2" providerId="ADAL" clId="{A028FFE6-0170-47F2-81DD-344717717BD7}" dt="2022-04-26T22:27:56.563" v="1894" actId="1076"/>
          <ac:spMkLst>
            <pc:docMk/>
            <pc:sldMk cId="795318949" sldId="259"/>
            <ac:spMk id="71" creationId="{C32D635B-9C77-4869-87CB-048205478534}"/>
          </ac:spMkLst>
        </pc:spChg>
        <pc:spChg chg="add mod">
          <ac:chgData name="Ammar Al-Jodah" userId="1b022c83-54eb-4ffe-962f-bfbccb51eee2" providerId="ADAL" clId="{A028FFE6-0170-47F2-81DD-344717717BD7}" dt="2022-04-26T22:17:59.330" v="1600" actId="1037"/>
          <ac:spMkLst>
            <pc:docMk/>
            <pc:sldMk cId="795318949" sldId="259"/>
            <ac:spMk id="72" creationId="{5EA10B7C-E8B2-4D34-9F78-4FB1DC3675ED}"/>
          </ac:spMkLst>
        </pc:spChg>
        <pc:spChg chg="add mod">
          <ac:chgData name="Ammar Al-Jodah" userId="1b022c83-54eb-4ffe-962f-bfbccb51eee2" providerId="ADAL" clId="{A028FFE6-0170-47F2-81DD-344717717BD7}" dt="2022-04-26T22:27:53.880" v="1893" actId="1076"/>
          <ac:spMkLst>
            <pc:docMk/>
            <pc:sldMk cId="795318949" sldId="259"/>
            <ac:spMk id="73" creationId="{37D6CB04-5704-4423-B076-5A9EC9CC41AD}"/>
          </ac:spMkLst>
        </pc:spChg>
        <pc:spChg chg="add mod">
          <ac:chgData name="Ammar Al-Jodah" userId="1b022c83-54eb-4ffe-962f-bfbccb51eee2" providerId="ADAL" clId="{A028FFE6-0170-47F2-81DD-344717717BD7}" dt="2022-04-26T22:28:08.439" v="1896" actId="1076"/>
          <ac:spMkLst>
            <pc:docMk/>
            <pc:sldMk cId="795318949" sldId="259"/>
            <ac:spMk id="74" creationId="{38E688A4-81A0-40BA-B10C-F30B20D7399B}"/>
          </ac:spMkLst>
        </pc:spChg>
        <pc:spChg chg="add mod">
          <ac:chgData name="Ammar Al-Jodah" userId="1b022c83-54eb-4ffe-962f-bfbccb51eee2" providerId="ADAL" clId="{A028FFE6-0170-47F2-81DD-344717717BD7}" dt="2022-04-26T22:28:01.081" v="1895" actId="1076"/>
          <ac:spMkLst>
            <pc:docMk/>
            <pc:sldMk cId="795318949" sldId="259"/>
            <ac:spMk id="75" creationId="{F40A3572-43E6-491B-B440-CE60FCD3CA11}"/>
          </ac:spMkLst>
        </pc:spChg>
        <pc:spChg chg="add mod">
          <ac:chgData name="Ammar Al-Jodah" userId="1b022c83-54eb-4ffe-962f-bfbccb51eee2" providerId="ADAL" clId="{A028FFE6-0170-47F2-81DD-344717717BD7}" dt="2022-04-26T22:22:54.500" v="1668" actId="1037"/>
          <ac:spMkLst>
            <pc:docMk/>
            <pc:sldMk cId="795318949" sldId="259"/>
            <ac:spMk id="76" creationId="{2AE2EFBE-B759-4A98-B545-605D0DB68F60}"/>
          </ac:spMkLst>
        </pc:spChg>
        <pc:spChg chg="add del mod">
          <ac:chgData name="Ammar Al-Jodah" userId="1b022c83-54eb-4ffe-962f-bfbccb51eee2" providerId="ADAL" clId="{A028FFE6-0170-47F2-81DD-344717717BD7}" dt="2022-04-26T22:17:32.730" v="1590" actId="478"/>
          <ac:spMkLst>
            <pc:docMk/>
            <pc:sldMk cId="795318949" sldId="259"/>
            <ac:spMk id="77" creationId="{65E3239A-F4BA-4782-AEAC-80F35EB1667F}"/>
          </ac:spMkLst>
        </pc:spChg>
        <pc:spChg chg="add mod">
          <ac:chgData name="Ammar Al-Jodah" userId="1b022c83-54eb-4ffe-962f-bfbccb51eee2" providerId="ADAL" clId="{A028FFE6-0170-47F2-81DD-344717717BD7}" dt="2022-04-26T22:19:14.316" v="1612"/>
          <ac:spMkLst>
            <pc:docMk/>
            <pc:sldMk cId="795318949" sldId="259"/>
            <ac:spMk id="78" creationId="{E2D57027-9AB7-44F1-BD20-0BF4BC9AE595}"/>
          </ac:spMkLst>
        </pc:spChg>
        <pc:spChg chg="add mod">
          <ac:chgData name="Ammar Al-Jodah" userId="1b022c83-54eb-4ffe-962f-bfbccb51eee2" providerId="ADAL" clId="{A028FFE6-0170-47F2-81DD-344717717BD7}" dt="2022-04-26T22:26:44.170" v="1828" actId="1036"/>
          <ac:spMkLst>
            <pc:docMk/>
            <pc:sldMk cId="795318949" sldId="259"/>
            <ac:spMk id="79" creationId="{8750DBAA-9419-48B1-B9CB-93DBAB0E02D7}"/>
          </ac:spMkLst>
        </pc:spChg>
        <pc:spChg chg="add mod">
          <ac:chgData name="Ammar Al-Jodah" userId="1b022c83-54eb-4ffe-962f-bfbccb51eee2" providerId="ADAL" clId="{A028FFE6-0170-47F2-81DD-344717717BD7}" dt="2022-04-26T22:28:29.090" v="1899" actId="14100"/>
          <ac:spMkLst>
            <pc:docMk/>
            <pc:sldMk cId="795318949" sldId="259"/>
            <ac:spMk id="80" creationId="{DF5E8138-4C11-4E9C-B4A2-2C301F1A1BDB}"/>
          </ac:spMkLst>
        </pc:spChg>
        <pc:picChg chg="del">
          <ac:chgData name="Ammar Al-Jodah" userId="1b022c83-54eb-4ffe-962f-bfbccb51eee2" providerId="ADAL" clId="{A028FFE6-0170-47F2-81DD-344717717BD7}" dt="2022-04-26T13:00:57.020" v="55" actId="478"/>
          <ac:picMkLst>
            <pc:docMk/>
            <pc:sldMk cId="795318949" sldId="259"/>
            <ac:picMk id="5" creationId="{D6792F16-6D78-4766-BDC8-50D365E79B08}"/>
          </ac:picMkLst>
        </pc:picChg>
        <pc:inkChg chg="add mod">
          <ac:chgData name="Ammar Al-Jodah" userId="1b022c83-54eb-4ffe-962f-bfbccb51eee2" providerId="ADAL" clId="{A028FFE6-0170-47F2-81DD-344717717BD7}" dt="2022-04-26T22:25:48.220" v="1731" actId="1036"/>
          <ac:inkMkLst>
            <pc:docMk/>
            <pc:sldMk cId="795318949" sldId="259"/>
            <ac:inkMk id="8" creationId="{929607C5-B2E4-469F-8610-9E6BD3CA9554}"/>
          </ac:inkMkLst>
        </pc:inkChg>
      </pc:sldChg>
      <pc:sldChg chg="del">
        <pc:chgData name="Ammar Al-Jodah" userId="1b022c83-54eb-4ffe-962f-bfbccb51eee2" providerId="ADAL" clId="{A028FFE6-0170-47F2-81DD-344717717BD7}" dt="2022-04-26T13:07:03.770" v="188" actId="47"/>
        <pc:sldMkLst>
          <pc:docMk/>
          <pc:sldMk cId="288573184" sldId="260"/>
        </pc:sldMkLst>
      </pc:sldChg>
      <pc:sldChg chg="del">
        <pc:chgData name="Ammar Al-Jodah" userId="1b022c83-54eb-4ffe-962f-bfbccb51eee2" providerId="ADAL" clId="{A028FFE6-0170-47F2-81DD-344717717BD7}" dt="2022-04-26T13:07:03.554" v="187" actId="47"/>
        <pc:sldMkLst>
          <pc:docMk/>
          <pc:sldMk cId="3615464780" sldId="261"/>
        </pc:sldMkLst>
      </pc:sldChg>
      <pc:sldChg chg="del">
        <pc:chgData name="Ammar Al-Jodah" userId="1b022c83-54eb-4ffe-962f-bfbccb51eee2" providerId="ADAL" clId="{A028FFE6-0170-47F2-81DD-344717717BD7}" dt="2022-04-26T13:07:04.363" v="189" actId="47"/>
        <pc:sldMkLst>
          <pc:docMk/>
          <pc:sldMk cId="2547438486" sldId="262"/>
        </pc:sldMkLst>
      </pc:sldChg>
      <pc:sldChg chg="del">
        <pc:chgData name="Ammar Al-Jodah" userId="1b022c83-54eb-4ffe-962f-bfbccb51eee2" providerId="ADAL" clId="{A028FFE6-0170-47F2-81DD-344717717BD7}" dt="2022-04-26T13:07:04.746" v="191" actId="47"/>
        <pc:sldMkLst>
          <pc:docMk/>
          <pc:sldMk cId="1985873213" sldId="263"/>
        </pc:sldMkLst>
      </pc:sldChg>
      <pc:sldChg chg="del">
        <pc:chgData name="Ammar Al-Jodah" userId="1b022c83-54eb-4ffe-962f-bfbccb51eee2" providerId="ADAL" clId="{A028FFE6-0170-47F2-81DD-344717717BD7}" dt="2022-04-26T13:07:04.556" v="190" actId="47"/>
        <pc:sldMkLst>
          <pc:docMk/>
          <pc:sldMk cId="2888934441" sldId="264"/>
        </pc:sldMkLst>
      </pc:sldChg>
      <pc:sldChg chg="del">
        <pc:chgData name="Ammar Al-Jodah" userId="1b022c83-54eb-4ffe-962f-bfbccb51eee2" providerId="ADAL" clId="{A028FFE6-0170-47F2-81DD-344717717BD7}" dt="2022-04-26T13:07:04.974" v="192" actId="47"/>
        <pc:sldMkLst>
          <pc:docMk/>
          <pc:sldMk cId="1044534749" sldId="266"/>
        </pc:sldMkLst>
      </pc:sldChg>
      <pc:sldChg chg="del">
        <pc:chgData name="Ammar Al-Jodah" userId="1b022c83-54eb-4ffe-962f-bfbccb51eee2" providerId="ADAL" clId="{A028FFE6-0170-47F2-81DD-344717717BD7}" dt="2022-04-26T13:07:05.230" v="193" actId="47"/>
        <pc:sldMkLst>
          <pc:docMk/>
          <pc:sldMk cId="2873446454" sldId="267"/>
        </pc:sldMkLst>
      </pc:sldChg>
      <pc:sldChg chg="addSp delSp modSp mod">
        <pc:chgData name="Ammar Al-Jodah" userId="1b022c83-54eb-4ffe-962f-bfbccb51eee2" providerId="ADAL" clId="{A028FFE6-0170-47F2-81DD-344717717BD7}" dt="2022-04-27T23:14:37.890" v="3771" actId="14100"/>
        <pc:sldMkLst>
          <pc:docMk/>
          <pc:sldMk cId="2932268961" sldId="268"/>
        </pc:sldMkLst>
        <pc:spChg chg="mod">
          <ac:chgData name="Ammar Al-Jodah" userId="1b022c83-54eb-4ffe-962f-bfbccb51eee2" providerId="ADAL" clId="{A028FFE6-0170-47F2-81DD-344717717BD7}" dt="2022-04-26T13:06:54.692" v="186" actId="20577"/>
          <ac:spMkLst>
            <pc:docMk/>
            <pc:sldMk cId="2932268961" sldId="268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7T23:14:37.890" v="3771" actId="14100"/>
          <ac:spMkLst>
            <pc:docMk/>
            <pc:sldMk cId="2932268961" sldId="268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7T08:41:26.925" v="3378" actId="478"/>
          <ac:picMkLst>
            <pc:docMk/>
            <pc:sldMk cId="2932268961" sldId="268"/>
            <ac:picMk id="5" creationId="{D6792F16-6D78-4766-BDC8-50D365E79B08}"/>
          </ac:picMkLst>
        </pc:picChg>
        <pc:picChg chg="add mod modCrop">
          <ac:chgData name="Ammar Al-Jodah" userId="1b022c83-54eb-4ffe-962f-bfbccb51eee2" providerId="ADAL" clId="{A028FFE6-0170-47F2-81DD-344717717BD7}" dt="2022-04-27T08:41:42.555" v="3387" actId="1076"/>
          <ac:picMkLst>
            <pc:docMk/>
            <pc:sldMk cId="2932268961" sldId="268"/>
            <ac:picMk id="6" creationId="{3C209DEC-FFA0-4E45-BDB7-7ED7F0B114D2}"/>
          </ac:picMkLst>
        </pc:picChg>
      </pc:sldChg>
      <pc:sldChg chg="del">
        <pc:chgData name="Ammar Al-Jodah" userId="1b022c83-54eb-4ffe-962f-bfbccb51eee2" providerId="ADAL" clId="{A028FFE6-0170-47F2-81DD-344717717BD7}" dt="2022-04-26T13:07:05.502" v="194" actId="47"/>
        <pc:sldMkLst>
          <pc:docMk/>
          <pc:sldMk cId="2296425142" sldId="269"/>
        </pc:sldMkLst>
      </pc:sldChg>
      <pc:sldChg chg="del">
        <pc:chgData name="Ammar Al-Jodah" userId="1b022c83-54eb-4ffe-962f-bfbccb51eee2" providerId="ADAL" clId="{A028FFE6-0170-47F2-81DD-344717717BD7}" dt="2022-04-26T13:07:05.732" v="195" actId="47"/>
        <pc:sldMkLst>
          <pc:docMk/>
          <pc:sldMk cId="1698622917" sldId="270"/>
        </pc:sldMkLst>
      </pc:sldChg>
      <pc:sldChg chg="del">
        <pc:chgData name="Ammar Al-Jodah" userId="1b022c83-54eb-4ffe-962f-bfbccb51eee2" providerId="ADAL" clId="{A028FFE6-0170-47F2-81DD-344717717BD7}" dt="2022-04-26T13:07:06.143" v="196" actId="47"/>
        <pc:sldMkLst>
          <pc:docMk/>
          <pc:sldMk cId="1849854297" sldId="271"/>
        </pc:sldMkLst>
      </pc:sldChg>
      <pc:sldChg chg="del">
        <pc:chgData name="Ammar Al-Jodah" userId="1b022c83-54eb-4ffe-962f-bfbccb51eee2" providerId="ADAL" clId="{A028FFE6-0170-47F2-81DD-344717717BD7}" dt="2022-04-26T13:07:06.705" v="197" actId="47"/>
        <pc:sldMkLst>
          <pc:docMk/>
          <pc:sldMk cId="1515118657" sldId="272"/>
        </pc:sldMkLst>
      </pc:sldChg>
      <pc:sldChg chg="del">
        <pc:chgData name="Ammar Al-Jodah" userId="1b022c83-54eb-4ffe-962f-bfbccb51eee2" providerId="ADAL" clId="{A028FFE6-0170-47F2-81DD-344717717BD7}" dt="2022-04-26T13:07:08.963" v="205" actId="47"/>
        <pc:sldMkLst>
          <pc:docMk/>
          <pc:sldMk cId="3468188149" sldId="273"/>
        </pc:sldMkLst>
      </pc:sldChg>
      <pc:sldChg chg="del">
        <pc:chgData name="Ammar Al-Jodah" userId="1b022c83-54eb-4ffe-962f-bfbccb51eee2" providerId="ADAL" clId="{A028FFE6-0170-47F2-81DD-344717717BD7}" dt="2022-04-26T13:07:07.008" v="198" actId="47"/>
        <pc:sldMkLst>
          <pc:docMk/>
          <pc:sldMk cId="1492671918" sldId="274"/>
        </pc:sldMkLst>
      </pc:sldChg>
      <pc:sldChg chg="del">
        <pc:chgData name="Ammar Al-Jodah" userId="1b022c83-54eb-4ffe-962f-bfbccb51eee2" providerId="ADAL" clId="{A028FFE6-0170-47F2-81DD-344717717BD7}" dt="2022-04-26T13:07:07.350" v="199" actId="47"/>
        <pc:sldMkLst>
          <pc:docMk/>
          <pc:sldMk cId="238025825" sldId="275"/>
        </pc:sldMkLst>
      </pc:sldChg>
      <pc:sldChg chg="del">
        <pc:chgData name="Ammar Al-Jodah" userId="1b022c83-54eb-4ffe-962f-bfbccb51eee2" providerId="ADAL" clId="{A028FFE6-0170-47F2-81DD-344717717BD7}" dt="2022-04-26T13:07:07.975" v="201" actId="47"/>
        <pc:sldMkLst>
          <pc:docMk/>
          <pc:sldMk cId="1853952002" sldId="276"/>
        </pc:sldMkLst>
      </pc:sldChg>
      <pc:sldChg chg="del">
        <pc:chgData name="Ammar Al-Jodah" userId="1b022c83-54eb-4ffe-962f-bfbccb51eee2" providerId="ADAL" clId="{A028FFE6-0170-47F2-81DD-344717717BD7}" dt="2022-04-26T13:07:08.247" v="202" actId="47"/>
        <pc:sldMkLst>
          <pc:docMk/>
          <pc:sldMk cId="1437354819" sldId="277"/>
        </pc:sldMkLst>
      </pc:sldChg>
      <pc:sldChg chg="del">
        <pc:chgData name="Ammar Al-Jodah" userId="1b022c83-54eb-4ffe-962f-bfbccb51eee2" providerId="ADAL" clId="{A028FFE6-0170-47F2-81DD-344717717BD7}" dt="2022-04-26T13:07:08.482" v="203" actId="47"/>
        <pc:sldMkLst>
          <pc:docMk/>
          <pc:sldMk cId="1275560038" sldId="278"/>
        </pc:sldMkLst>
      </pc:sldChg>
      <pc:sldChg chg="del">
        <pc:chgData name="Ammar Al-Jodah" userId="1b022c83-54eb-4ffe-962f-bfbccb51eee2" providerId="ADAL" clId="{A028FFE6-0170-47F2-81DD-344717717BD7}" dt="2022-04-26T13:07:08.725" v="204" actId="47"/>
        <pc:sldMkLst>
          <pc:docMk/>
          <pc:sldMk cId="824684848" sldId="279"/>
        </pc:sldMkLst>
      </pc:sldChg>
      <pc:sldChg chg="del">
        <pc:chgData name="Ammar Al-Jodah" userId="1b022c83-54eb-4ffe-962f-bfbccb51eee2" providerId="ADAL" clId="{A028FFE6-0170-47F2-81DD-344717717BD7}" dt="2022-04-26T13:07:09.536" v="207" actId="47"/>
        <pc:sldMkLst>
          <pc:docMk/>
          <pc:sldMk cId="662980984" sldId="282"/>
        </pc:sldMkLst>
      </pc:sldChg>
      <pc:sldChg chg="del">
        <pc:chgData name="Ammar Al-Jodah" userId="1b022c83-54eb-4ffe-962f-bfbccb51eee2" providerId="ADAL" clId="{A028FFE6-0170-47F2-81DD-344717717BD7}" dt="2022-04-26T13:07:10.115" v="209" actId="47"/>
        <pc:sldMkLst>
          <pc:docMk/>
          <pc:sldMk cId="372766850" sldId="285"/>
        </pc:sldMkLst>
      </pc:sldChg>
      <pc:sldChg chg="del">
        <pc:chgData name="Ammar Al-Jodah" userId="1b022c83-54eb-4ffe-962f-bfbccb51eee2" providerId="ADAL" clId="{A028FFE6-0170-47F2-81DD-344717717BD7}" dt="2022-04-26T13:07:11.981" v="214" actId="47"/>
        <pc:sldMkLst>
          <pc:docMk/>
          <pc:sldMk cId="1680770092" sldId="286"/>
        </pc:sldMkLst>
      </pc:sldChg>
      <pc:sldChg chg="del">
        <pc:chgData name="Ammar Al-Jodah" userId="1b022c83-54eb-4ffe-962f-bfbccb51eee2" providerId="ADAL" clId="{A028FFE6-0170-47F2-81DD-344717717BD7}" dt="2022-04-26T13:07:10.803" v="211" actId="47"/>
        <pc:sldMkLst>
          <pc:docMk/>
          <pc:sldMk cId="2957348807" sldId="287"/>
        </pc:sldMkLst>
      </pc:sldChg>
      <pc:sldChg chg="del">
        <pc:chgData name="Ammar Al-Jodah" userId="1b022c83-54eb-4ffe-962f-bfbccb51eee2" providerId="ADAL" clId="{A028FFE6-0170-47F2-81DD-344717717BD7}" dt="2022-04-26T13:07:11.272" v="212" actId="47"/>
        <pc:sldMkLst>
          <pc:docMk/>
          <pc:sldMk cId="4186228344" sldId="288"/>
        </pc:sldMkLst>
      </pc:sldChg>
      <pc:sldChg chg="del">
        <pc:chgData name="Ammar Al-Jodah" userId="1b022c83-54eb-4ffe-962f-bfbccb51eee2" providerId="ADAL" clId="{A028FFE6-0170-47F2-81DD-344717717BD7}" dt="2022-04-26T13:07:11.586" v="213" actId="47"/>
        <pc:sldMkLst>
          <pc:docMk/>
          <pc:sldMk cId="2818293030" sldId="289"/>
        </pc:sldMkLst>
      </pc:sldChg>
      <pc:sldChg chg="del">
        <pc:chgData name="Ammar Al-Jodah" userId="1b022c83-54eb-4ffe-962f-bfbccb51eee2" providerId="ADAL" clId="{A028FFE6-0170-47F2-81DD-344717717BD7}" dt="2022-04-26T13:07:10.546" v="210" actId="47"/>
        <pc:sldMkLst>
          <pc:docMk/>
          <pc:sldMk cId="1044337088" sldId="290"/>
        </pc:sldMkLst>
      </pc:sldChg>
      <pc:sldChg chg="del">
        <pc:chgData name="Ammar Al-Jodah" userId="1b022c83-54eb-4ffe-962f-bfbccb51eee2" providerId="ADAL" clId="{A028FFE6-0170-47F2-81DD-344717717BD7}" dt="2022-04-27T09:02:27.779" v="3719" actId="47"/>
        <pc:sldMkLst>
          <pc:docMk/>
          <pc:sldMk cId="2467512859" sldId="291"/>
        </pc:sldMkLst>
      </pc:sldChg>
      <pc:sldChg chg="modSp mod">
        <pc:chgData name="Ammar Al-Jodah" userId="1b022c83-54eb-4ffe-962f-bfbccb51eee2" providerId="ADAL" clId="{A028FFE6-0170-47F2-81DD-344717717BD7}" dt="2022-04-26T13:00:45.881" v="54" actId="20577"/>
        <pc:sldMkLst>
          <pc:docMk/>
          <pc:sldMk cId="483052826" sldId="294"/>
        </pc:sldMkLst>
        <pc:spChg chg="mod">
          <ac:chgData name="Ammar Al-Jodah" userId="1b022c83-54eb-4ffe-962f-bfbccb51eee2" providerId="ADAL" clId="{A028FFE6-0170-47F2-81DD-344717717BD7}" dt="2022-04-26T13:00:45.881" v="54" actId="20577"/>
          <ac:spMkLst>
            <pc:docMk/>
            <pc:sldMk cId="483052826" sldId="294"/>
            <ac:spMk id="7" creationId="{2FCF2CDA-BE4F-47E7-9960-0C1E64DBEADA}"/>
          </ac:spMkLst>
        </pc:spChg>
      </pc:sldChg>
      <pc:sldChg chg="del">
        <pc:chgData name="Ammar Al-Jodah" userId="1b022c83-54eb-4ffe-962f-bfbccb51eee2" providerId="ADAL" clId="{A028FFE6-0170-47F2-81DD-344717717BD7}" dt="2022-04-26T13:07:09.237" v="206" actId="47"/>
        <pc:sldMkLst>
          <pc:docMk/>
          <pc:sldMk cId="300557465" sldId="295"/>
        </pc:sldMkLst>
      </pc:sldChg>
      <pc:sldChg chg="del">
        <pc:chgData name="Ammar Al-Jodah" userId="1b022c83-54eb-4ffe-962f-bfbccb51eee2" providerId="ADAL" clId="{A028FFE6-0170-47F2-81DD-344717717BD7}" dt="2022-04-26T13:07:09.806" v="208" actId="47"/>
        <pc:sldMkLst>
          <pc:docMk/>
          <pc:sldMk cId="1771971156" sldId="296"/>
        </pc:sldMkLst>
      </pc:sldChg>
      <pc:sldChg chg="del">
        <pc:chgData name="Ammar Al-Jodah" userId="1b022c83-54eb-4ffe-962f-bfbccb51eee2" providerId="ADAL" clId="{A028FFE6-0170-47F2-81DD-344717717BD7}" dt="2022-04-26T13:07:07.614" v="200" actId="47"/>
        <pc:sldMkLst>
          <pc:docMk/>
          <pc:sldMk cId="591431355" sldId="297"/>
        </pc:sldMkLst>
      </pc:sldChg>
      <pc:sldChg chg="addSp delSp modSp add del mod ord">
        <pc:chgData name="Ammar Al-Jodah" userId="1b022c83-54eb-4ffe-962f-bfbccb51eee2" providerId="ADAL" clId="{A028FFE6-0170-47F2-81DD-344717717BD7}" dt="2022-04-26T22:37:17.739" v="2001" actId="20577"/>
        <pc:sldMkLst>
          <pc:docMk/>
          <pc:sldMk cId="518423700" sldId="298"/>
        </pc:sldMkLst>
        <pc:spChg chg="mod">
          <ac:chgData name="Ammar Al-Jodah" userId="1b022c83-54eb-4ffe-962f-bfbccb51eee2" providerId="ADAL" clId="{A028FFE6-0170-47F2-81DD-344717717BD7}" dt="2022-04-26T13:20:30.585" v="674" actId="20577"/>
          <ac:spMkLst>
            <pc:docMk/>
            <pc:sldMk cId="518423700" sldId="298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22:37:17.739" v="2001" actId="20577"/>
          <ac:spMkLst>
            <pc:docMk/>
            <pc:sldMk cId="518423700" sldId="298"/>
            <ac:spMk id="7" creationId="{39D516EA-81F1-43A0-904A-04EA51C4B614}"/>
          </ac:spMkLst>
        </pc:spChg>
        <pc:picChg chg="add del mod">
          <ac:chgData name="Ammar Al-Jodah" userId="1b022c83-54eb-4ffe-962f-bfbccb51eee2" providerId="ADAL" clId="{A028FFE6-0170-47F2-81DD-344717717BD7}" dt="2022-04-26T13:44:08.914" v="707" actId="478"/>
          <ac:picMkLst>
            <pc:docMk/>
            <pc:sldMk cId="518423700" sldId="298"/>
            <ac:picMk id="4" creationId="{EEA774F8-F7D9-40F5-BB83-992F322B1893}"/>
          </ac:picMkLst>
        </pc:picChg>
        <pc:picChg chg="add mod">
          <ac:chgData name="Ammar Al-Jodah" userId="1b022c83-54eb-4ffe-962f-bfbccb51eee2" providerId="ADAL" clId="{A028FFE6-0170-47F2-81DD-344717717BD7}" dt="2022-04-26T13:44:20.203" v="711" actId="1076"/>
          <ac:picMkLst>
            <pc:docMk/>
            <pc:sldMk cId="518423700" sldId="298"/>
            <ac:picMk id="8" creationId="{36C7759C-373A-44FC-B34F-472FDA55A91E}"/>
          </ac:picMkLst>
        </pc:picChg>
      </pc:sldChg>
      <pc:sldChg chg="addSp delSp modSp add del mod">
        <pc:chgData name="Ammar Al-Jodah" userId="1b022c83-54eb-4ffe-962f-bfbccb51eee2" providerId="ADAL" clId="{A028FFE6-0170-47F2-81DD-344717717BD7}" dt="2022-04-26T22:28:57.653" v="1901" actId="47"/>
        <pc:sldMkLst>
          <pc:docMk/>
          <pc:sldMk cId="3405851772" sldId="300"/>
        </pc:sldMkLst>
        <pc:spChg chg="mod">
          <ac:chgData name="Ammar Al-Jodah" userId="1b022c83-54eb-4ffe-962f-bfbccb51eee2" providerId="ADAL" clId="{A028FFE6-0170-47F2-81DD-344717717BD7}" dt="2022-04-26T13:06:30.162" v="140"/>
          <ac:spMkLst>
            <pc:docMk/>
            <pc:sldMk cId="3405851772" sldId="300"/>
            <ac:spMk id="2" creationId="{FD8155BC-917B-49FD-85C6-0239B4725053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7" creationId="{68762CCD-DC36-47CE-BF66-23555357DC53}"/>
          </ac:spMkLst>
        </pc:spChg>
        <pc:spChg chg="del">
          <ac:chgData name="Ammar Al-Jodah" userId="1b022c83-54eb-4ffe-962f-bfbccb51eee2" providerId="ADAL" clId="{A028FFE6-0170-47F2-81DD-344717717BD7}" dt="2022-04-26T13:04:40.590" v="80" actId="478"/>
          <ac:spMkLst>
            <pc:docMk/>
            <pc:sldMk cId="3405851772" sldId="300"/>
            <ac:spMk id="9" creationId="{1A028025-BBEA-4390-B709-001B0B8EDBF0}"/>
          </ac:spMkLst>
        </pc:spChg>
        <pc:spChg chg="del">
          <ac:chgData name="Ammar Al-Jodah" userId="1b022c83-54eb-4ffe-962f-bfbccb51eee2" providerId="ADAL" clId="{A028FFE6-0170-47F2-81DD-344717717BD7}" dt="2022-04-26T13:04:40.590" v="80" actId="478"/>
          <ac:spMkLst>
            <pc:docMk/>
            <pc:sldMk cId="3405851772" sldId="300"/>
            <ac:spMk id="10" creationId="{2FED875A-7960-40AE-9490-0050188F7A1F}"/>
          </ac:spMkLst>
        </pc:spChg>
        <pc:spChg chg="del">
          <ac:chgData name="Ammar Al-Jodah" userId="1b022c83-54eb-4ffe-962f-bfbccb51eee2" providerId="ADAL" clId="{A028FFE6-0170-47F2-81DD-344717717BD7}" dt="2022-04-26T13:04:40.590" v="80" actId="478"/>
          <ac:spMkLst>
            <pc:docMk/>
            <pc:sldMk cId="3405851772" sldId="300"/>
            <ac:spMk id="11" creationId="{ECCC1B96-AE39-4FA8-8E02-0565A2A7B05E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12" creationId="{9DD6F1B3-D5C1-412B-A21D-A7F62B8A4511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14" creationId="{724D6A22-F597-47A7-BD53-27CE73B28C3D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15" creationId="{F6191383-B4FD-44E9-B6DB-917D6C3BEF40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16" creationId="{8D26D1F3-1E06-4BDD-97B7-F1C03D58386A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17" creationId="{0C00C0DE-9300-4432-B25D-E5DC733F086E}"/>
          </ac:spMkLst>
        </pc:spChg>
        <pc:spChg chg="del">
          <ac:chgData name="Ammar Al-Jodah" userId="1b022c83-54eb-4ffe-962f-bfbccb51eee2" providerId="ADAL" clId="{A028FFE6-0170-47F2-81DD-344717717BD7}" dt="2022-04-26T13:04:40.590" v="80" actId="478"/>
          <ac:spMkLst>
            <pc:docMk/>
            <pc:sldMk cId="3405851772" sldId="300"/>
            <ac:spMk id="18" creationId="{EB8886E7-6BFC-4FD0-8FB3-0F151031BBF3}"/>
          </ac:spMkLst>
        </pc:spChg>
        <pc:spChg chg="del">
          <ac:chgData name="Ammar Al-Jodah" userId="1b022c83-54eb-4ffe-962f-bfbccb51eee2" providerId="ADAL" clId="{A028FFE6-0170-47F2-81DD-344717717BD7}" dt="2022-04-26T13:04:40.590" v="80" actId="478"/>
          <ac:spMkLst>
            <pc:docMk/>
            <pc:sldMk cId="3405851772" sldId="300"/>
            <ac:spMk id="19" creationId="{40317EE4-C52E-49CE-A5DC-AD7D513FB92B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0" creationId="{DC7A513D-6CA5-40E8-8E93-D658A2916E74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1" creationId="{5A1205CE-F0B3-4712-AB68-8602B9868FAA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2" creationId="{276C3E7F-7C7F-4013-AF6D-C0E67A9FE782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3" creationId="{67FD2E17-392B-4C3E-A79A-20D4AEDBFDE5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4" creationId="{87AEAB35-B8E7-4C21-A864-E800D596822D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5" creationId="{262F5EE3-48F7-47FA-8218-5049E8EDCE88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6" creationId="{ACB7150E-F571-4754-AE54-468B352E2E15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7" creationId="{C37B1FDB-ADA7-4937-AC0F-C632374F8532}"/>
          </ac:spMkLst>
        </pc:spChg>
        <pc:spChg chg="del">
          <ac:chgData name="Ammar Al-Jodah" userId="1b022c83-54eb-4ffe-962f-bfbccb51eee2" providerId="ADAL" clId="{A028FFE6-0170-47F2-81DD-344717717BD7}" dt="2022-04-26T13:04:36.820" v="79" actId="478"/>
          <ac:spMkLst>
            <pc:docMk/>
            <pc:sldMk cId="3405851772" sldId="300"/>
            <ac:spMk id="28" creationId="{2C683E6A-E101-4205-A2AD-CEFEAE87F140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0" creationId="{EA92B648-A1C8-4DAA-BD8E-88C5A9E46A14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1" creationId="{02A3C901-8250-42BE-9F27-90B02EEC4445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2" creationId="{B25C3B0A-08D4-462B-89F1-BFE39600D164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3" creationId="{9AF95230-08C2-4369-8954-73040864CA29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4" creationId="{2BF19770-79F8-44AC-9AC3-C18773C1E6A4}"/>
          </ac:spMkLst>
        </pc:spChg>
        <pc:spChg chg="add del mod">
          <ac:chgData name="Ammar Al-Jodah" userId="1b022c83-54eb-4ffe-962f-bfbccb51eee2" providerId="ADAL" clId="{A028FFE6-0170-47F2-81DD-344717717BD7}" dt="2022-04-26T13:04:57.794" v="84" actId="478"/>
          <ac:spMkLst>
            <pc:docMk/>
            <pc:sldMk cId="3405851772" sldId="300"/>
            <ac:spMk id="35" creationId="{CEE39C72-B58B-4892-9817-FEF23B2366B5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6" creationId="{D038C537-ADAD-450D-B2E0-3A4719434989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7" creationId="{A3B317FF-0A16-415F-B671-846FFCE208C8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8" creationId="{8E5F9F80-3B2E-4430-A45C-989308CAFEF2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39" creationId="{816CF5F6-712B-4A9A-8125-EB6C12F54BE6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40" creationId="{D1F66560-ACFB-49B7-8180-D4243042DFF5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41" creationId="{2F387FD2-EE86-4AD6-8731-248B0B69A7B6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42" creationId="{1BEAB681-DF10-49D4-9507-8B13736D8351}"/>
          </ac:spMkLst>
        </pc:spChg>
        <pc:spChg chg="add mod">
          <ac:chgData name="Ammar Al-Jodah" userId="1b022c83-54eb-4ffe-962f-bfbccb51eee2" providerId="ADAL" clId="{A028FFE6-0170-47F2-81DD-344717717BD7}" dt="2022-04-26T22:09:03.001" v="1444" actId="1076"/>
          <ac:spMkLst>
            <pc:docMk/>
            <pc:sldMk cId="3405851772" sldId="300"/>
            <ac:spMk id="43" creationId="{F6E74980-F1BD-4D63-BCE6-CDAA20DBAC1C}"/>
          </ac:spMkLst>
        </pc:spChg>
        <pc:inkChg chg="del">
          <ac:chgData name="Ammar Al-Jodah" userId="1b022c83-54eb-4ffe-962f-bfbccb51eee2" providerId="ADAL" clId="{A028FFE6-0170-47F2-81DD-344717717BD7}" dt="2022-04-26T13:04:40.590" v="80" actId="478"/>
          <ac:inkMkLst>
            <pc:docMk/>
            <pc:sldMk cId="3405851772" sldId="300"/>
            <ac:inkMk id="8" creationId="{929607C5-B2E4-469F-8610-9E6BD3CA9554}"/>
          </ac:inkMkLst>
        </pc:inkChg>
      </pc:sldChg>
      <pc:sldChg chg="delSp modSp add mod ord">
        <pc:chgData name="Ammar Al-Jodah" userId="1b022c83-54eb-4ffe-962f-bfbccb51eee2" providerId="ADAL" clId="{A028FFE6-0170-47F2-81DD-344717717BD7}" dt="2022-04-26T23:07:32.320" v="2471" actId="20577"/>
        <pc:sldMkLst>
          <pc:docMk/>
          <pc:sldMk cId="784675052" sldId="301"/>
        </pc:sldMkLst>
        <pc:spChg chg="mod">
          <ac:chgData name="Ammar Al-Jodah" userId="1b022c83-54eb-4ffe-962f-bfbccb51eee2" providerId="ADAL" clId="{A028FFE6-0170-47F2-81DD-344717717BD7}" dt="2022-04-26T13:12:24.263" v="472" actId="20577"/>
          <ac:spMkLst>
            <pc:docMk/>
            <pc:sldMk cId="784675052" sldId="301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6T23:07:32.320" v="2471" actId="20577"/>
          <ac:spMkLst>
            <pc:docMk/>
            <pc:sldMk cId="784675052" sldId="301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6T22:51:56.776" v="2125" actId="478"/>
          <ac:picMkLst>
            <pc:docMk/>
            <pc:sldMk cId="784675052" sldId="301"/>
            <ac:picMk id="5" creationId="{D6792F16-6D78-4766-BDC8-50D365E79B08}"/>
          </ac:picMkLst>
        </pc:picChg>
      </pc:sldChg>
      <pc:sldChg chg="delSp modSp add mod">
        <pc:chgData name="Ammar Al-Jodah" userId="1b022c83-54eb-4ffe-962f-bfbccb51eee2" providerId="ADAL" clId="{A028FFE6-0170-47F2-81DD-344717717BD7}" dt="2022-04-27T08:51:26.309" v="3411" actId="14100"/>
        <pc:sldMkLst>
          <pc:docMk/>
          <pc:sldMk cId="2148648313" sldId="302"/>
        </pc:sldMkLst>
        <pc:spChg chg="mod">
          <ac:chgData name="Ammar Al-Jodah" userId="1b022c83-54eb-4ffe-962f-bfbccb51eee2" providerId="ADAL" clId="{A028FFE6-0170-47F2-81DD-344717717BD7}" dt="2022-04-26T13:12:37.443" v="475" actId="20577"/>
          <ac:spMkLst>
            <pc:docMk/>
            <pc:sldMk cId="2148648313" sldId="302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7T08:51:26.309" v="3411" actId="14100"/>
          <ac:spMkLst>
            <pc:docMk/>
            <pc:sldMk cId="2148648313" sldId="302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7T08:51:23.185" v="3410" actId="478"/>
          <ac:picMkLst>
            <pc:docMk/>
            <pc:sldMk cId="2148648313" sldId="302"/>
            <ac:picMk id="5" creationId="{D6792F16-6D78-4766-BDC8-50D365E79B08}"/>
          </ac:picMkLst>
        </pc:picChg>
      </pc:sldChg>
      <pc:sldChg chg="delSp modSp add mod">
        <pc:chgData name="Ammar Al-Jodah" userId="1b022c83-54eb-4ffe-962f-bfbccb51eee2" providerId="ADAL" clId="{A028FFE6-0170-47F2-81DD-344717717BD7}" dt="2022-04-26T23:19:29.906" v="2776" actId="20577"/>
        <pc:sldMkLst>
          <pc:docMk/>
          <pc:sldMk cId="879199817" sldId="303"/>
        </pc:sldMkLst>
        <pc:spChg chg="mod">
          <ac:chgData name="Ammar Al-Jodah" userId="1b022c83-54eb-4ffe-962f-bfbccb51eee2" providerId="ADAL" clId="{A028FFE6-0170-47F2-81DD-344717717BD7}" dt="2022-04-26T13:12:43.342" v="478" actId="20577"/>
          <ac:spMkLst>
            <pc:docMk/>
            <pc:sldMk cId="879199817" sldId="303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6T23:19:29.906" v="2776" actId="20577"/>
          <ac:spMkLst>
            <pc:docMk/>
            <pc:sldMk cId="879199817" sldId="303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6T23:19:05.723" v="2747" actId="478"/>
          <ac:picMkLst>
            <pc:docMk/>
            <pc:sldMk cId="879199817" sldId="303"/>
            <ac:picMk id="5" creationId="{D6792F16-6D78-4766-BDC8-50D365E79B08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1:09:18.343" v="3120" actId="12"/>
        <pc:sldMkLst>
          <pc:docMk/>
          <pc:sldMk cId="3222341827" sldId="304"/>
        </pc:sldMkLst>
        <pc:spChg chg="mod">
          <ac:chgData name="Ammar Al-Jodah" userId="1b022c83-54eb-4ffe-962f-bfbccb51eee2" providerId="ADAL" clId="{A028FFE6-0170-47F2-81DD-344717717BD7}" dt="2022-04-26T13:12:49.198" v="481" actId="20577"/>
          <ac:spMkLst>
            <pc:docMk/>
            <pc:sldMk cId="3222341827" sldId="304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7T01:09:18.343" v="3120" actId="12"/>
          <ac:spMkLst>
            <pc:docMk/>
            <pc:sldMk cId="3222341827" sldId="304"/>
            <ac:spMk id="3" creationId="{7429C358-43E8-4ED9-89E8-D00D6E3E1C10}"/>
          </ac:spMkLst>
        </pc:spChg>
        <pc:picChg chg="add del">
          <ac:chgData name="Ammar Al-Jodah" userId="1b022c83-54eb-4ffe-962f-bfbccb51eee2" providerId="ADAL" clId="{A028FFE6-0170-47F2-81DD-344717717BD7}" dt="2022-04-27T01:07:52.595" v="3042" actId="478"/>
          <ac:picMkLst>
            <pc:docMk/>
            <pc:sldMk cId="3222341827" sldId="304"/>
            <ac:picMk id="5" creationId="{D6792F16-6D78-4766-BDC8-50D365E79B08}"/>
          </ac:picMkLst>
        </pc:picChg>
        <pc:picChg chg="add mod">
          <ac:chgData name="Ammar Al-Jodah" userId="1b022c83-54eb-4ffe-962f-bfbccb51eee2" providerId="ADAL" clId="{A028FFE6-0170-47F2-81DD-344717717BD7}" dt="2022-04-27T01:08:26.565" v="3054" actId="14100"/>
          <ac:picMkLst>
            <pc:docMk/>
            <pc:sldMk cId="3222341827" sldId="304"/>
            <ac:picMk id="6" creationId="{6BE26C48-10E8-45D4-A196-129C968D41B1}"/>
          </ac:picMkLst>
        </pc:picChg>
        <pc:picChg chg="add mod">
          <ac:chgData name="Ammar Al-Jodah" userId="1b022c83-54eb-4ffe-962f-bfbccb51eee2" providerId="ADAL" clId="{A028FFE6-0170-47F2-81DD-344717717BD7}" dt="2022-04-27T01:08:21.956" v="3053" actId="1076"/>
          <ac:picMkLst>
            <pc:docMk/>
            <pc:sldMk cId="3222341827" sldId="304"/>
            <ac:picMk id="8" creationId="{AD7E82C4-341E-4178-8BF1-E9DFF3A4D6DE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9:06:00.822" v="3736" actId="1076"/>
        <pc:sldMkLst>
          <pc:docMk/>
          <pc:sldMk cId="3448618846" sldId="305"/>
        </pc:sldMkLst>
        <pc:spChg chg="mod">
          <ac:chgData name="Ammar Al-Jodah" userId="1b022c83-54eb-4ffe-962f-bfbccb51eee2" providerId="ADAL" clId="{A028FFE6-0170-47F2-81DD-344717717BD7}" dt="2022-04-26T13:13:12.245" v="501" actId="20577"/>
          <ac:spMkLst>
            <pc:docMk/>
            <pc:sldMk cId="3448618846" sldId="305"/>
            <ac:spMk id="2" creationId="{FD8155BC-917B-49FD-85C6-0239B4725053}"/>
          </ac:spMkLst>
        </pc:spChg>
        <pc:spChg chg="del">
          <ac:chgData name="Ammar Al-Jodah" userId="1b022c83-54eb-4ffe-962f-bfbccb51eee2" providerId="ADAL" clId="{A028FFE6-0170-47F2-81DD-344717717BD7}" dt="2022-04-27T08:56:13.918" v="3424" actId="478"/>
          <ac:spMkLst>
            <pc:docMk/>
            <pc:sldMk cId="3448618846" sldId="305"/>
            <ac:spMk id="3" creationId="{7429C358-43E8-4ED9-89E8-D00D6E3E1C10}"/>
          </ac:spMkLst>
        </pc:spChg>
        <pc:spChg chg="add del mod">
          <ac:chgData name="Ammar Al-Jodah" userId="1b022c83-54eb-4ffe-962f-bfbccb51eee2" providerId="ADAL" clId="{A028FFE6-0170-47F2-81DD-344717717BD7}" dt="2022-04-27T08:56:39.113" v="3434" actId="478"/>
          <ac:spMkLst>
            <pc:docMk/>
            <pc:sldMk cId="3448618846" sldId="305"/>
            <ac:spMk id="6" creationId="{4A289CB6-7A2C-41FF-964C-B057442CBC1F}"/>
          </ac:spMkLst>
        </pc:spChg>
        <pc:picChg chg="del">
          <ac:chgData name="Ammar Al-Jodah" userId="1b022c83-54eb-4ffe-962f-bfbccb51eee2" providerId="ADAL" clId="{A028FFE6-0170-47F2-81DD-344717717BD7}" dt="2022-04-27T08:56:12.736" v="3423" actId="478"/>
          <ac:picMkLst>
            <pc:docMk/>
            <pc:sldMk cId="3448618846" sldId="305"/>
            <ac:picMk id="5" creationId="{D6792F16-6D78-4766-BDC8-50D365E79B08}"/>
          </ac:picMkLst>
        </pc:picChg>
        <pc:picChg chg="add del mod modCrop">
          <ac:chgData name="Ammar Al-Jodah" userId="1b022c83-54eb-4ffe-962f-bfbccb51eee2" providerId="ADAL" clId="{A028FFE6-0170-47F2-81DD-344717717BD7}" dt="2022-04-27T09:05:04.163" v="3720" actId="478"/>
          <ac:picMkLst>
            <pc:docMk/>
            <pc:sldMk cId="3448618846" sldId="305"/>
            <ac:picMk id="8" creationId="{8C96609A-BE1C-4A28-AA56-0451A58F11CC}"/>
          </ac:picMkLst>
        </pc:picChg>
        <pc:picChg chg="add mod modCrop">
          <ac:chgData name="Ammar Al-Jodah" userId="1b022c83-54eb-4ffe-962f-bfbccb51eee2" providerId="ADAL" clId="{A028FFE6-0170-47F2-81DD-344717717BD7}" dt="2022-04-27T09:05:57.400" v="3734" actId="1076"/>
          <ac:picMkLst>
            <pc:docMk/>
            <pc:sldMk cId="3448618846" sldId="305"/>
            <ac:picMk id="10" creationId="{8662B76B-4A11-4DCB-AB69-7512FC7A0085}"/>
          </ac:picMkLst>
        </pc:picChg>
        <pc:picChg chg="add mod">
          <ac:chgData name="Ammar Al-Jodah" userId="1b022c83-54eb-4ffe-962f-bfbccb51eee2" providerId="ADAL" clId="{A028FFE6-0170-47F2-81DD-344717717BD7}" dt="2022-04-27T09:06:00.822" v="3736" actId="1076"/>
          <ac:picMkLst>
            <pc:docMk/>
            <pc:sldMk cId="3448618846" sldId="305"/>
            <ac:picMk id="12" creationId="{854609B5-E8A0-43B6-BCF0-D1A8443B7A94}"/>
          </ac:picMkLst>
        </pc:picChg>
      </pc:sldChg>
      <pc:sldChg chg="addSp delSp modSp add mod ord">
        <pc:chgData name="Ammar Al-Jodah" userId="1b022c83-54eb-4ffe-962f-bfbccb51eee2" providerId="ADAL" clId="{A028FFE6-0170-47F2-81DD-344717717BD7}" dt="2022-04-27T08:57:35.677" v="3445" actId="1076"/>
        <pc:sldMkLst>
          <pc:docMk/>
          <pc:sldMk cId="1088265905" sldId="306"/>
        </pc:sldMkLst>
        <pc:spChg chg="mod">
          <ac:chgData name="Ammar Al-Jodah" userId="1b022c83-54eb-4ffe-962f-bfbccb51eee2" providerId="ADAL" clId="{A028FFE6-0170-47F2-81DD-344717717BD7}" dt="2022-04-26T13:15:14.474" v="612" actId="20577"/>
          <ac:spMkLst>
            <pc:docMk/>
            <pc:sldMk cId="1088265905" sldId="306"/>
            <ac:spMk id="2" creationId="{FD8155BC-917B-49FD-85C6-0239B4725053}"/>
          </ac:spMkLst>
        </pc:spChg>
        <pc:spChg chg="del">
          <ac:chgData name="Ammar Al-Jodah" userId="1b022c83-54eb-4ffe-962f-bfbccb51eee2" providerId="ADAL" clId="{A028FFE6-0170-47F2-81DD-344717717BD7}" dt="2022-04-27T08:57:30.212" v="3443" actId="478"/>
          <ac:spMkLst>
            <pc:docMk/>
            <pc:sldMk cId="1088265905" sldId="306"/>
            <ac:spMk id="3" creationId="{7429C358-43E8-4ED9-89E8-D00D6E3E1C10}"/>
          </ac:spMkLst>
        </pc:spChg>
        <pc:spChg chg="add del mod">
          <ac:chgData name="Ammar Al-Jodah" userId="1b022c83-54eb-4ffe-962f-bfbccb51eee2" providerId="ADAL" clId="{A028FFE6-0170-47F2-81DD-344717717BD7}" dt="2022-04-27T08:57:33.840" v="3444" actId="478"/>
          <ac:spMkLst>
            <pc:docMk/>
            <pc:sldMk cId="1088265905" sldId="306"/>
            <ac:spMk id="8" creationId="{1B96EF48-D2F9-494A-AB11-29C52171DD0D}"/>
          </ac:spMkLst>
        </pc:spChg>
        <pc:picChg chg="del">
          <ac:chgData name="Ammar Al-Jodah" userId="1b022c83-54eb-4ffe-962f-bfbccb51eee2" providerId="ADAL" clId="{A028FFE6-0170-47F2-81DD-344717717BD7}" dt="2022-04-27T08:57:13.455" v="3437" actId="478"/>
          <ac:picMkLst>
            <pc:docMk/>
            <pc:sldMk cId="1088265905" sldId="306"/>
            <ac:picMk id="5" creationId="{D6792F16-6D78-4766-BDC8-50D365E79B08}"/>
          </ac:picMkLst>
        </pc:picChg>
        <pc:picChg chg="add mod modCrop">
          <ac:chgData name="Ammar Al-Jodah" userId="1b022c83-54eb-4ffe-962f-bfbccb51eee2" providerId="ADAL" clId="{A028FFE6-0170-47F2-81DD-344717717BD7}" dt="2022-04-27T08:57:35.677" v="3445" actId="1076"/>
          <ac:picMkLst>
            <pc:docMk/>
            <pc:sldMk cId="1088265905" sldId="306"/>
            <ac:picMk id="6" creationId="{E3DE4363-6A90-4569-B164-C4FC6B7194DA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23:23:13.130" v="3888" actId="1076"/>
        <pc:sldMkLst>
          <pc:docMk/>
          <pc:sldMk cId="589169319" sldId="307"/>
        </pc:sldMkLst>
        <pc:spChg chg="mod">
          <ac:chgData name="Ammar Al-Jodah" userId="1b022c83-54eb-4ffe-962f-bfbccb51eee2" providerId="ADAL" clId="{A028FFE6-0170-47F2-81DD-344717717BD7}" dt="2022-04-26T13:19:16.797" v="641" actId="20577"/>
          <ac:spMkLst>
            <pc:docMk/>
            <pc:sldMk cId="589169319" sldId="307"/>
            <ac:spMk id="2" creationId="{FD8155BC-917B-49FD-85C6-0239B4725053}"/>
          </ac:spMkLst>
        </pc:spChg>
        <pc:spChg chg="add mod">
          <ac:chgData name="Ammar Al-Jodah" userId="1b022c83-54eb-4ffe-962f-bfbccb51eee2" providerId="ADAL" clId="{A028FFE6-0170-47F2-81DD-344717717BD7}" dt="2022-04-27T23:23:13.130" v="3888" actId="1076"/>
          <ac:spMkLst>
            <pc:docMk/>
            <pc:sldMk cId="589169319" sldId="307"/>
            <ac:spMk id="3" creationId="{4C3EDB6E-4ABB-496B-9B04-847D30A299CA}"/>
          </ac:spMkLst>
        </pc:spChg>
        <pc:spChg chg="del">
          <ac:chgData name="Ammar Al-Jodah" userId="1b022c83-54eb-4ffe-962f-bfbccb51eee2" providerId="ADAL" clId="{A028FFE6-0170-47F2-81DD-344717717BD7}" dt="2022-04-27T08:59:54.835" v="3694" actId="478"/>
          <ac:spMkLst>
            <pc:docMk/>
            <pc:sldMk cId="589169319" sldId="307"/>
            <ac:spMk id="3" creationId="{7429C358-43E8-4ED9-89E8-D00D6E3E1C10}"/>
          </ac:spMkLst>
        </pc:spChg>
        <pc:spChg chg="add del mod">
          <ac:chgData name="Ammar Al-Jodah" userId="1b022c83-54eb-4ffe-962f-bfbccb51eee2" providerId="ADAL" clId="{A028FFE6-0170-47F2-81DD-344717717BD7}" dt="2022-04-27T09:00:14.858" v="3695" actId="478"/>
          <ac:spMkLst>
            <pc:docMk/>
            <pc:sldMk cId="589169319" sldId="307"/>
            <ac:spMk id="6" creationId="{67807B5B-28BA-4401-98B9-B395421BB8D5}"/>
          </ac:spMkLst>
        </pc:spChg>
        <pc:picChg chg="del">
          <ac:chgData name="Ammar Al-Jodah" userId="1b022c83-54eb-4ffe-962f-bfbccb51eee2" providerId="ADAL" clId="{A028FFE6-0170-47F2-81DD-344717717BD7}" dt="2022-04-27T08:59:53.257" v="3693" actId="478"/>
          <ac:picMkLst>
            <pc:docMk/>
            <pc:sldMk cId="589169319" sldId="307"/>
            <ac:picMk id="5" creationId="{D6792F16-6D78-4766-BDC8-50D365E79B08}"/>
          </ac:picMkLst>
        </pc:picChg>
        <pc:picChg chg="add mod modCrop">
          <ac:chgData name="Ammar Al-Jodah" userId="1b022c83-54eb-4ffe-962f-bfbccb51eee2" providerId="ADAL" clId="{A028FFE6-0170-47F2-81DD-344717717BD7}" dt="2022-04-27T09:00:26.877" v="3699" actId="1076"/>
          <ac:picMkLst>
            <pc:docMk/>
            <pc:sldMk cId="589169319" sldId="307"/>
            <ac:picMk id="8" creationId="{23A989BE-D4A5-49B1-A143-34F13D7FE714}"/>
          </ac:picMkLst>
        </pc:picChg>
      </pc:sldChg>
      <pc:sldChg chg="delSp modSp add mod ord">
        <pc:chgData name="Ammar Al-Jodah" userId="1b022c83-54eb-4ffe-962f-bfbccb51eee2" providerId="ADAL" clId="{A028FFE6-0170-47F2-81DD-344717717BD7}" dt="2022-04-27T08:59:44.059" v="3692" actId="20577"/>
        <pc:sldMkLst>
          <pc:docMk/>
          <pc:sldMk cId="3476769669" sldId="308"/>
        </pc:sldMkLst>
        <pc:spChg chg="mod">
          <ac:chgData name="Ammar Al-Jodah" userId="1b022c83-54eb-4ffe-962f-bfbccb51eee2" providerId="ADAL" clId="{A028FFE6-0170-47F2-81DD-344717717BD7}" dt="2022-04-26T13:19:11.911" v="639" actId="20577"/>
          <ac:spMkLst>
            <pc:docMk/>
            <pc:sldMk cId="3476769669" sldId="308"/>
            <ac:spMk id="2" creationId="{FD8155BC-917B-49FD-85C6-0239B4725053}"/>
          </ac:spMkLst>
        </pc:spChg>
        <pc:spChg chg="mod">
          <ac:chgData name="Ammar Al-Jodah" userId="1b022c83-54eb-4ffe-962f-bfbccb51eee2" providerId="ADAL" clId="{A028FFE6-0170-47F2-81DD-344717717BD7}" dt="2022-04-27T08:59:44.059" v="3692" actId="20577"/>
          <ac:spMkLst>
            <pc:docMk/>
            <pc:sldMk cId="3476769669" sldId="308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7T08:57:59.959" v="3446" actId="478"/>
          <ac:picMkLst>
            <pc:docMk/>
            <pc:sldMk cId="3476769669" sldId="308"/>
            <ac:picMk id="5" creationId="{D6792F16-6D78-4766-BDC8-50D365E79B08}"/>
          </ac:picMkLst>
        </pc:picChg>
      </pc:sldChg>
      <pc:sldChg chg="addSp delSp modSp add mod ord">
        <pc:chgData name="Ammar Al-Jodah" userId="1b022c83-54eb-4ffe-962f-bfbccb51eee2" providerId="ADAL" clId="{A028FFE6-0170-47F2-81DD-344717717BD7}" dt="2022-04-27T09:01:39.602" v="3711" actId="732"/>
        <pc:sldMkLst>
          <pc:docMk/>
          <pc:sldMk cId="1156588509" sldId="309"/>
        </pc:sldMkLst>
        <pc:spChg chg="mod">
          <ac:chgData name="Ammar Al-Jodah" userId="1b022c83-54eb-4ffe-962f-bfbccb51eee2" providerId="ADAL" clId="{A028FFE6-0170-47F2-81DD-344717717BD7}" dt="2022-04-27T09:00:48.145" v="3705" actId="20577"/>
          <ac:spMkLst>
            <pc:docMk/>
            <pc:sldMk cId="1156588509" sldId="309"/>
            <ac:spMk id="2" creationId="{FD8155BC-917B-49FD-85C6-0239B4725053}"/>
          </ac:spMkLst>
        </pc:spChg>
        <pc:spChg chg="del">
          <ac:chgData name="Ammar Al-Jodah" userId="1b022c83-54eb-4ffe-962f-bfbccb51eee2" providerId="ADAL" clId="{A028FFE6-0170-47F2-81DD-344717717BD7}" dt="2022-04-27T09:01:29.872" v="3707" actId="478"/>
          <ac:spMkLst>
            <pc:docMk/>
            <pc:sldMk cId="1156588509" sldId="309"/>
            <ac:spMk id="3" creationId="{7429C358-43E8-4ED9-89E8-D00D6E3E1C10}"/>
          </ac:spMkLst>
        </pc:spChg>
        <pc:spChg chg="add del mod">
          <ac:chgData name="Ammar Al-Jodah" userId="1b022c83-54eb-4ffe-962f-bfbccb51eee2" providerId="ADAL" clId="{A028FFE6-0170-47F2-81DD-344717717BD7}" dt="2022-04-27T09:01:31.598" v="3708" actId="478"/>
          <ac:spMkLst>
            <pc:docMk/>
            <pc:sldMk cId="1156588509" sldId="309"/>
            <ac:spMk id="6" creationId="{5C3AAFD9-BD47-42BD-ADBC-37231116F34A}"/>
          </ac:spMkLst>
        </pc:spChg>
        <pc:picChg chg="del">
          <ac:chgData name="Ammar Al-Jodah" userId="1b022c83-54eb-4ffe-962f-bfbccb51eee2" providerId="ADAL" clId="{A028FFE6-0170-47F2-81DD-344717717BD7}" dt="2022-04-27T09:01:28.052" v="3706" actId="478"/>
          <ac:picMkLst>
            <pc:docMk/>
            <pc:sldMk cId="1156588509" sldId="309"/>
            <ac:picMk id="5" creationId="{D6792F16-6D78-4766-BDC8-50D365E79B08}"/>
          </ac:picMkLst>
        </pc:picChg>
        <pc:picChg chg="add mod modCrop">
          <ac:chgData name="Ammar Al-Jodah" userId="1b022c83-54eb-4ffe-962f-bfbccb51eee2" providerId="ADAL" clId="{A028FFE6-0170-47F2-81DD-344717717BD7}" dt="2022-04-27T09:01:39.602" v="3711" actId="732"/>
          <ac:picMkLst>
            <pc:docMk/>
            <pc:sldMk cId="1156588509" sldId="309"/>
            <ac:picMk id="8" creationId="{F9D70290-B47B-495D-AFD5-4B1D6942658C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6T22:38:19.679" v="2023" actId="20577"/>
        <pc:sldMkLst>
          <pc:docMk/>
          <pc:sldMk cId="4279378938" sldId="310"/>
        </pc:sldMkLst>
        <pc:spChg chg="mod">
          <ac:chgData name="Ammar Al-Jodah" userId="1b022c83-54eb-4ffe-962f-bfbccb51eee2" providerId="ADAL" clId="{A028FFE6-0170-47F2-81DD-344717717BD7}" dt="2022-04-26T14:07:28.135" v="1111" actId="20577"/>
          <ac:spMkLst>
            <pc:docMk/>
            <pc:sldMk cId="4279378938" sldId="310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22:38:19.679" v="2023" actId="20577"/>
          <ac:spMkLst>
            <pc:docMk/>
            <pc:sldMk cId="4279378938" sldId="310"/>
            <ac:spMk id="7" creationId="{39D516EA-81F1-43A0-904A-04EA51C4B614}"/>
          </ac:spMkLst>
        </pc:spChg>
        <pc:spChg chg="add mod">
          <ac:chgData name="Ammar Al-Jodah" userId="1b022c83-54eb-4ffe-962f-bfbccb51eee2" providerId="ADAL" clId="{A028FFE6-0170-47F2-81DD-344717717BD7}" dt="2022-04-26T13:47:13.484" v="739" actId="113"/>
          <ac:spMkLst>
            <pc:docMk/>
            <pc:sldMk cId="4279378938" sldId="310"/>
            <ac:spMk id="8" creationId="{79DAB17C-86DF-42B9-BC6D-031F2F3D9F3D}"/>
          </ac:spMkLst>
        </pc:spChg>
        <pc:spChg chg="add del mod">
          <ac:chgData name="Ammar Al-Jodah" userId="1b022c83-54eb-4ffe-962f-bfbccb51eee2" providerId="ADAL" clId="{A028FFE6-0170-47F2-81DD-344717717BD7}" dt="2022-04-26T13:47:20.775" v="741" actId="478"/>
          <ac:spMkLst>
            <pc:docMk/>
            <pc:sldMk cId="4279378938" sldId="310"/>
            <ac:spMk id="9" creationId="{F7ADD3D3-8F34-4B88-AB29-4252DD20858B}"/>
          </ac:spMkLst>
        </pc:spChg>
        <pc:spChg chg="add mod">
          <ac:chgData name="Ammar Al-Jodah" userId="1b022c83-54eb-4ffe-962f-bfbccb51eee2" providerId="ADAL" clId="{A028FFE6-0170-47F2-81DD-344717717BD7}" dt="2022-04-26T13:47:59.364" v="823" actId="14100"/>
          <ac:spMkLst>
            <pc:docMk/>
            <pc:sldMk cId="4279378938" sldId="310"/>
            <ac:spMk id="13" creationId="{A132D78F-BFB0-4E5C-8553-6A8A4CE086F8}"/>
          </ac:spMkLst>
        </pc:spChg>
        <pc:spChg chg="add del mod">
          <ac:chgData name="Ammar Al-Jodah" userId="1b022c83-54eb-4ffe-962f-bfbccb51eee2" providerId="ADAL" clId="{A028FFE6-0170-47F2-81DD-344717717BD7}" dt="2022-04-26T13:47:44.717" v="820"/>
          <ac:spMkLst>
            <pc:docMk/>
            <pc:sldMk cId="4279378938" sldId="310"/>
            <ac:spMk id="15" creationId="{FAAE3D89-6FB5-4B11-BB08-7445D45C1F49}"/>
          </ac:spMkLst>
        </pc:spChg>
        <pc:spChg chg="add mod">
          <ac:chgData name="Ammar Al-Jodah" userId="1b022c83-54eb-4ffe-962f-bfbccb51eee2" providerId="ADAL" clId="{A028FFE6-0170-47F2-81DD-344717717BD7}" dt="2022-04-26T13:48:42.797" v="831" actId="1076"/>
          <ac:spMkLst>
            <pc:docMk/>
            <pc:sldMk cId="4279378938" sldId="310"/>
            <ac:spMk id="17" creationId="{9384EE73-A0BD-4411-BCFB-A18DDFDE8246}"/>
          </ac:spMkLst>
        </pc:spChg>
        <pc:spChg chg="add mod">
          <ac:chgData name="Ammar Al-Jodah" userId="1b022c83-54eb-4ffe-962f-bfbccb51eee2" providerId="ADAL" clId="{A028FFE6-0170-47F2-81DD-344717717BD7}" dt="2022-04-26T13:48:58.100" v="836" actId="1076"/>
          <ac:spMkLst>
            <pc:docMk/>
            <pc:sldMk cId="4279378938" sldId="310"/>
            <ac:spMk id="18" creationId="{4171F439-DB18-4E03-961D-244C3371EDDA}"/>
          </ac:spMkLst>
        </pc:spChg>
        <pc:spChg chg="add mod">
          <ac:chgData name="Ammar Al-Jodah" userId="1b022c83-54eb-4ffe-962f-bfbccb51eee2" providerId="ADAL" clId="{A028FFE6-0170-47F2-81DD-344717717BD7}" dt="2022-04-26T13:49:22.341" v="844" actId="1076"/>
          <ac:spMkLst>
            <pc:docMk/>
            <pc:sldMk cId="4279378938" sldId="310"/>
            <ac:spMk id="19" creationId="{48D6E5D8-2516-43FD-B8CE-B551440EEEC5}"/>
          </ac:spMkLst>
        </pc:spChg>
        <pc:picChg chg="del mod">
          <ac:chgData name="Ammar Al-Jodah" userId="1b022c83-54eb-4ffe-962f-bfbccb51eee2" providerId="ADAL" clId="{A028FFE6-0170-47F2-81DD-344717717BD7}" dt="2022-04-26T13:43:16.507" v="703" actId="478"/>
          <ac:picMkLst>
            <pc:docMk/>
            <pc:sldMk cId="4279378938" sldId="310"/>
            <ac:picMk id="4" creationId="{EEA774F8-F7D9-40F5-BB83-992F322B1893}"/>
          </ac:picMkLst>
        </pc:picChg>
        <pc:picChg chg="del">
          <ac:chgData name="Ammar Al-Jodah" userId="1b022c83-54eb-4ffe-962f-bfbccb51eee2" providerId="ADAL" clId="{A028FFE6-0170-47F2-81DD-344717717BD7}" dt="2022-04-26T13:38:59.468" v="681" actId="478"/>
          <ac:picMkLst>
            <pc:docMk/>
            <pc:sldMk cId="4279378938" sldId="310"/>
            <ac:picMk id="5" creationId="{9364B494-051B-4325-BAF8-DA0F030E608E}"/>
          </ac:picMkLst>
        </pc:picChg>
        <pc:picChg chg="add mod">
          <ac:chgData name="Ammar Al-Jodah" userId="1b022c83-54eb-4ffe-962f-bfbccb51eee2" providerId="ADAL" clId="{A028FFE6-0170-47F2-81DD-344717717BD7}" dt="2022-04-26T13:49:13.689" v="843" actId="1076"/>
          <ac:picMkLst>
            <pc:docMk/>
            <pc:sldMk cId="4279378938" sldId="310"/>
            <ac:picMk id="6" creationId="{B2DA1643-88F3-4BE4-AA7B-836FDFBEBF89}"/>
          </ac:picMkLst>
        </pc:picChg>
        <pc:cxnChg chg="add mod">
          <ac:chgData name="Ammar Al-Jodah" userId="1b022c83-54eb-4ffe-962f-bfbccb51eee2" providerId="ADAL" clId="{A028FFE6-0170-47F2-81DD-344717717BD7}" dt="2022-04-26T13:47:09.734" v="738" actId="1582"/>
          <ac:cxnSpMkLst>
            <pc:docMk/>
            <pc:sldMk cId="4279378938" sldId="310"/>
            <ac:cxnSpMk id="11" creationId="{22FFDF6B-ABD9-4DB8-A18E-A3BB9A114E6A}"/>
          </ac:cxnSpMkLst>
        </pc:cxnChg>
        <pc:cxnChg chg="add mod">
          <ac:chgData name="Ammar Al-Jodah" userId="1b022c83-54eb-4ffe-962f-bfbccb51eee2" providerId="ADAL" clId="{A028FFE6-0170-47F2-81DD-344717717BD7}" dt="2022-04-26T13:47:40.872" v="818" actId="1036"/>
          <ac:cxnSpMkLst>
            <pc:docMk/>
            <pc:sldMk cId="4279378938" sldId="310"/>
            <ac:cxnSpMk id="14" creationId="{FEDA9BAD-A533-4C7B-BC2B-5B24EFC27AC0}"/>
          </ac:cxnSpMkLst>
        </pc:cxnChg>
        <pc:cxnChg chg="add del mod">
          <ac:chgData name="Ammar Al-Jodah" userId="1b022c83-54eb-4ffe-962f-bfbccb51eee2" providerId="ADAL" clId="{A028FFE6-0170-47F2-81DD-344717717BD7}" dt="2022-04-26T13:47:44.717" v="820"/>
          <ac:cxnSpMkLst>
            <pc:docMk/>
            <pc:sldMk cId="4279378938" sldId="310"/>
            <ac:cxnSpMk id="16" creationId="{CD5488FF-E180-426A-BE00-3EA2B920A5F4}"/>
          </ac:cxnSpMkLst>
        </pc:cxnChg>
      </pc:sldChg>
      <pc:sldChg chg="modSp add mod">
        <pc:chgData name="Ammar Al-Jodah" userId="1b022c83-54eb-4ffe-962f-bfbccb51eee2" providerId="ADAL" clId="{A028FFE6-0170-47F2-81DD-344717717BD7}" dt="2022-04-26T22:38:24.781" v="2024"/>
        <pc:sldMkLst>
          <pc:docMk/>
          <pc:sldMk cId="3562005510" sldId="311"/>
        </pc:sldMkLst>
        <pc:spChg chg="mod">
          <ac:chgData name="Ammar Al-Jodah" userId="1b022c83-54eb-4ffe-962f-bfbccb51eee2" providerId="ADAL" clId="{A028FFE6-0170-47F2-81DD-344717717BD7}" dt="2022-04-26T14:09:25.207" v="1147" actId="20577"/>
          <ac:spMkLst>
            <pc:docMk/>
            <pc:sldMk cId="3562005510" sldId="311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22:38:24.781" v="2024"/>
          <ac:spMkLst>
            <pc:docMk/>
            <pc:sldMk cId="3562005510" sldId="311"/>
            <ac:spMk id="7" creationId="{39D516EA-81F1-43A0-904A-04EA51C4B614}"/>
          </ac:spMkLst>
        </pc:spChg>
      </pc:sldChg>
      <pc:sldChg chg="modSp add mod">
        <pc:chgData name="Ammar Al-Jodah" userId="1b022c83-54eb-4ffe-962f-bfbccb51eee2" providerId="ADAL" clId="{A028FFE6-0170-47F2-81DD-344717717BD7}" dt="2022-04-26T22:38:30.390" v="2025"/>
        <pc:sldMkLst>
          <pc:docMk/>
          <pc:sldMk cId="3760587278" sldId="312"/>
        </pc:sldMkLst>
        <pc:spChg chg="mod">
          <ac:chgData name="Ammar Al-Jodah" userId="1b022c83-54eb-4ffe-962f-bfbccb51eee2" providerId="ADAL" clId="{A028FFE6-0170-47F2-81DD-344717717BD7}" dt="2022-04-26T14:12:24.501" v="1222" actId="20577"/>
          <ac:spMkLst>
            <pc:docMk/>
            <pc:sldMk cId="3760587278" sldId="312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22:38:30.390" v="2025"/>
          <ac:spMkLst>
            <pc:docMk/>
            <pc:sldMk cId="3760587278" sldId="312"/>
            <ac:spMk id="7" creationId="{39D516EA-81F1-43A0-904A-04EA51C4B614}"/>
          </ac:spMkLst>
        </pc:spChg>
      </pc:sldChg>
      <pc:sldChg chg="addSp delSp modSp add mod">
        <pc:chgData name="Ammar Al-Jodah" userId="1b022c83-54eb-4ffe-962f-bfbccb51eee2" providerId="ADAL" clId="{A028FFE6-0170-47F2-81DD-344717717BD7}" dt="2022-04-27T01:53:05.336" v="3279" actId="1076"/>
        <pc:sldMkLst>
          <pc:docMk/>
          <pc:sldMk cId="3149432044" sldId="313"/>
        </pc:sldMkLst>
        <pc:spChg chg="mod">
          <ac:chgData name="Ammar Al-Jodah" userId="1b022c83-54eb-4ffe-962f-bfbccb51eee2" providerId="ADAL" clId="{A028FFE6-0170-47F2-81DD-344717717BD7}" dt="2022-04-26T14:31:38.569" v="1297" actId="20577"/>
          <ac:spMkLst>
            <pc:docMk/>
            <pc:sldMk cId="3149432044" sldId="313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14:32:18.358" v="1318" actId="20577"/>
          <ac:spMkLst>
            <pc:docMk/>
            <pc:sldMk cId="3149432044" sldId="313"/>
            <ac:spMk id="7" creationId="{39D516EA-81F1-43A0-904A-04EA51C4B614}"/>
          </ac:spMkLst>
        </pc:spChg>
        <pc:spChg chg="del">
          <ac:chgData name="Ammar Al-Jodah" userId="1b022c83-54eb-4ffe-962f-bfbccb51eee2" providerId="ADAL" clId="{A028FFE6-0170-47F2-81DD-344717717BD7}" dt="2022-04-26T14:28:20.261" v="1230" actId="478"/>
          <ac:spMkLst>
            <pc:docMk/>
            <pc:sldMk cId="3149432044" sldId="313"/>
            <ac:spMk id="8" creationId="{79DAB17C-86DF-42B9-BC6D-031F2F3D9F3D}"/>
          </ac:spMkLst>
        </pc:spChg>
        <pc:spChg chg="del">
          <ac:chgData name="Ammar Al-Jodah" userId="1b022c83-54eb-4ffe-962f-bfbccb51eee2" providerId="ADAL" clId="{A028FFE6-0170-47F2-81DD-344717717BD7}" dt="2022-04-26T14:28:20.261" v="1230" actId="478"/>
          <ac:spMkLst>
            <pc:docMk/>
            <pc:sldMk cId="3149432044" sldId="313"/>
            <ac:spMk id="13" creationId="{A132D78F-BFB0-4E5C-8553-6A8A4CE086F8}"/>
          </ac:spMkLst>
        </pc:spChg>
        <pc:spChg chg="del">
          <ac:chgData name="Ammar Al-Jodah" userId="1b022c83-54eb-4ffe-962f-bfbccb51eee2" providerId="ADAL" clId="{A028FFE6-0170-47F2-81DD-344717717BD7}" dt="2022-04-26T14:28:20.261" v="1230" actId="478"/>
          <ac:spMkLst>
            <pc:docMk/>
            <pc:sldMk cId="3149432044" sldId="313"/>
            <ac:spMk id="17" creationId="{9384EE73-A0BD-4411-BCFB-A18DDFDE8246}"/>
          </ac:spMkLst>
        </pc:spChg>
        <pc:spChg chg="del">
          <ac:chgData name="Ammar Al-Jodah" userId="1b022c83-54eb-4ffe-962f-bfbccb51eee2" providerId="ADAL" clId="{A028FFE6-0170-47F2-81DD-344717717BD7}" dt="2022-04-26T14:28:20.261" v="1230" actId="478"/>
          <ac:spMkLst>
            <pc:docMk/>
            <pc:sldMk cId="3149432044" sldId="313"/>
            <ac:spMk id="18" creationId="{4171F439-DB18-4E03-961D-244C3371EDDA}"/>
          </ac:spMkLst>
        </pc:spChg>
        <pc:spChg chg="del">
          <ac:chgData name="Ammar Al-Jodah" userId="1b022c83-54eb-4ffe-962f-bfbccb51eee2" providerId="ADAL" clId="{A028FFE6-0170-47F2-81DD-344717717BD7}" dt="2022-04-26T14:28:20.261" v="1230" actId="478"/>
          <ac:spMkLst>
            <pc:docMk/>
            <pc:sldMk cId="3149432044" sldId="313"/>
            <ac:spMk id="19" creationId="{48D6E5D8-2516-43FD-B8CE-B551440EEEC5}"/>
          </ac:spMkLst>
        </pc:spChg>
        <pc:spChg chg="add mod">
          <ac:chgData name="Ammar Al-Jodah" userId="1b022c83-54eb-4ffe-962f-bfbccb51eee2" providerId="ADAL" clId="{A028FFE6-0170-47F2-81DD-344717717BD7}" dt="2022-04-27T01:50:35.031" v="3267" actId="1076"/>
          <ac:spMkLst>
            <pc:docMk/>
            <pc:sldMk cId="3149432044" sldId="313"/>
            <ac:spMk id="20" creationId="{A31F7B05-3988-42BE-A652-C351C0C5C2C4}"/>
          </ac:spMkLst>
        </pc:spChg>
        <pc:spChg chg="add mod">
          <ac:chgData name="Ammar Al-Jodah" userId="1b022c83-54eb-4ffe-962f-bfbccb51eee2" providerId="ADAL" clId="{A028FFE6-0170-47F2-81DD-344717717BD7}" dt="2022-04-27T01:53:05.336" v="3279" actId="1076"/>
          <ac:spMkLst>
            <pc:docMk/>
            <pc:sldMk cId="3149432044" sldId="313"/>
            <ac:spMk id="21" creationId="{9D239412-AF92-4402-AFF5-088483B0BC05}"/>
          </ac:spMkLst>
        </pc:spChg>
        <pc:picChg chg="add del mod">
          <ac:chgData name="Ammar Al-Jodah" userId="1b022c83-54eb-4ffe-962f-bfbccb51eee2" providerId="ADAL" clId="{A028FFE6-0170-47F2-81DD-344717717BD7}" dt="2022-04-26T14:30:33.630" v="1285" actId="478"/>
          <ac:picMkLst>
            <pc:docMk/>
            <pc:sldMk cId="3149432044" sldId="313"/>
            <ac:picMk id="4" creationId="{72A41CE0-22DA-45FA-98A7-A3289808075B}"/>
          </ac:picMkLst>
        </pc:picChg>
        <pc:picChg chg="del">
          <ac:chgData name="Ammar Al-Jodah" userId="1b022c83-54eb-4ffe-962f-bfbccb51eee2" providerId="ADAL" clId="{A028FFE6-0170-47F2-81DD-344717717BD7}" dt="2022-04-26T14:28:15.092" v="1229" actId="478"/>
          <ac:picMkLst>
            <pc:docMk/>
            <pc:sldMk cId="3149432044" sldId="313"/>
            <ac:picMk id="6" creationId="{B2DA1643-88F3-4BE4-AA7B-836FDFBEBF89}"/>
          </ac:picMkLst>
        </pc:picChg>
        <pc:picChg chg="add mod">
          <ac:chgData name="Ammar Al-Jodah" userId="1b022c83-54eb-4ffe-962f-bfbccb51eee2" providerId="ADAL" clId="{A028FFE6-0170-47F2-81DD-344717717BD7}" dt="2022-04-26T14:31:56.323" v="1298" actId="1076"/>
          <ac:picMkLst>
            <pc:docMk/>
            <pc:sldMk cId="3149432044" sldId="313"/>
            <ac:picMk id="9" creationId="{59B167BE-50D6-4D31-ABC8-A3488EF18538}"/>
          </ac:picMkLst>
        </pc:picChg>
        <pc:cxnChg chg="del">
          <ac:chgData name="Ammar Al-Jodah" userId="1b022c83-54eb-4ffe-962f-bfbccb51eee2" providerId="ADAL" clId="{A028FFE6-0170-47F2-81DD-344717717BD7}" dt="2022-04-26T14:28:20.261" v="1230" actId="478"/>
          <ac:cxnSpMkLst>
            <pc:docMk/>
            <pc:sldMk cId="3149432044" sldId="313"/>
            <ac:cxnSpMk id="11" creationId="{22FFDF6B-ABD9-4DB8-A18E-A3BB9A114E6A}"/>
          </ac:cxnSpMkLst>
        </pc:cxnChg>
        <pc:cxnChg chg="del">
          <ac:chgData name="Ammar Al-Jodah" userId="1b022c83-54eb-4ffe-962f-bfbccb51eee2" providerId="ADAL" clId="{A028FFE6-0170-47F2-81DD-344717717BD7}" dt="2022-04-26T14:28:20.261" v="1230" actId="478"/>
          <ac:cxnSpMkLst>
            <pc:docMk/>
            <pc:sldMk cId="3149432044" sldId="313"/>
            <ac:cxnSpMk id="14" creationId="{FEDA9BAD-A533-4C7B-BC2B-5B24EFC27AC0}"/>
          </ac:cxnSpMkLst>
        </pc:cxnChg>
      </pc:sldChg>
      <pc:sldChg chg="addSp delSp modSp add mod ord">
        <pc:chgData name="Ammar Al-Jodah" userId="1b022c83-54eb-4ffe-962f-bfbccb51eee2" providerId="ADAL" clId="{A028FFE6-0170-47F2-81DD-344717717BD7}" dt="2022-04-27T01:50:54.041" v="3269" actId="1076"/>
        <pc:sldMkLst>
          <pc:docMk/>
          <pc:sldMk cId="1013839623" sldId="314"/>
        </pc:sldMkLst>
        <pc:spChg chg="mod">
          <ac:chgData name="Ammar Al-Jodah" userId="1b022c83-54eb-4ffe-962f-bfbccb51eee2" providerId="ADAL" clId="{A028FFE6-0170-47F2-81DD-344717717BD7}" dt="2022-04-26T22:08:18.745" v="1442" actId="20577"/>
          <ac:spMkLst>
            <pc:docMk/>
            <pc:sldMk cId="1013839623" sldId="314"/>
            <ac:spMk id="3" creationId="{7429C358-43E8-4ED9-89E8-D00D6E3E1C10}"/>
          </ac:spMkLst>
        </pc:spChg>
        <pc:spChg chg="mod">
          <ac:chgData name="Ammar Al-Jodah" userId="1b022c83-54eb-4ffe-962f-bfbccb51eee2" providerId="ADAL" clId="{A028FFE6-0170-47F2-81DD-344717717BD7}" dt="2022-04-26T14:32:35.478" v="1319"/>
          <ac:spMkLst>
            <pc:docMk/>
            <pc:sldMk cId="1013839623" sldId="314"/>
            <ac:spMk id="7" creationId="{39D516EA-81F1-43A0-904A-04EA51C4B614}"/>
          </ac:spMkLst>
        </pc:spChg>
        <pc:spChg chg="add mod">
          <ac:chgData name="Ammar Al-Jodah" userId="1b022c83-54eb-4ffe-962f-bfbccb51eee2" providerId="ADAL" clId="{A028FFE6-0170-47F2-81DD-344717717BD7}" dt="2022-04-27T01:50:54.041" v="3269" actId="1076"/>
          <ac:spMkLst>
            <pc:docMk/>
            <pc:sldMk cId="1013839623" sldId="314"/>
            <ac:spMk id="10" creationId="{401CDB38-D9BD-4102-915E-51259A576E55}"/>
          </ac:spMkLst>
        </pc:spChg>
        <pc:picChg chg="del">
          <ac:chgData name="Ammar Al-Jodah" userId="1b022c83-54eb-4ffe-962f-bfbccb51eee2" providerId="ADAL" clId="{A028FFE6-0170-47F2-81DD-344717717BD7}" dt="2022-04-26T22:06:23.559" v="1363" actId="478"/>
          <ac:picMkLst>
            <pc:docMk/>
            <pc:sldMk cId="1013839623" sldId="314"/>
            <ac:picMk id="4" creationId="{72A41CE0-22DA-45FA-98A7-A3289808075B}"/>
          </ac:picMkLst>
        </pc:picChg>
        <pc:picChg chg="add mod">
          <ac:chgData name="Ammar Al-Jodah" userId="1b022c83-54eb-4ffe-962f-bfbccb51eee2" providerId="ADAL" clId="{A028FFE6-0170-47F2-81DD-344717717BD7}" dt="2022-04-26T22:08:28.096" v="1443" actId="1076"/>
          <ac:picMkLst>
            <pc:docMk/>
            <pc:sldMk cId="1013839623" sldId="314"/>
            <ac:picMk id="5" creationId="{6EB7F6F3-2226-4C77-9BF3-72E6DA03DD6E}"/>
          </ac:picMkLst>
        </pc:picChg>
        <pc:picChg chg="del">
          <ac:chgData name="Ammar Al-Jodah" userId="1b022c83-54eb-4ffe-962f-bfbccb51eee2" providerId="ADAL" clId="{A028FFE6-0170-47F2-81DD-344717717BD7}" dt="2022-04-26T14:30:28.584" v="1284" actId="478"/>
          <ac:picMkLst>
            <pc:docMk/>
            <pc:sldMk cId="1013839623" sldId="314"/>
            <ac:picMk id="9" creationId="{59B167BE-50D6-4D31-ABC8-A3488EF18538}"/>
          </ac:picMkLst>
        </pc:picChg>
      </pc:sldChg>
      <pc:sldChg chg="modSp add mod">
        <pc:chgData name="Ammar Al-Jodah" userId="1b022c83-54eb-4ffe-962f-bfbccb51eee2" providerId="ADAL" clId="{A028FFE6-0170-47F2-81DD-344717717BD7}" dt="2022-04-26T22:39:02.674" v="2039" actId="20577"/>
        <pc:sldMkLst>
          <pc:docMk/>
          <pc:sldMk cId="3356536095" sldId="315"/>
        </pc:sldMkLst>
        <pc:spChg chg="mod">
          <ac:chgData name="Ammar Al-Jodah" userId="1b022c83-54eb-4ffe-962f-bfbccb51eee2" providerId="ADAL" clId="{A028FFE6-0170-47F2-81DD-344717717BD7}" dt="2022-04-26T22:39:02.674" v="2039" actId="20577"/>
          <ac:spMkLst>
            <pc:docMk/>
            <pc:sldMk cId="3356536095" sldId="315"/>
            <ac:spMk id="3" creationId="{7429C358-43E8-4ED9-89E8-D00D6E3E1C10}"/>
          </ac:spMkLst>
        </pc:spChg>
      </pc:sldChg>
      <pc:sldChg chg="addSp delSp modSp add mod">
        <pc:chgData name="Ammar Al-Jodah" userId="1b022c83-54eb-4ffe-962f-bfbccb51eee2" providerId="ADAL" clId="{A028FFE6-0170-47F2-81DD-344717717BD7}" dt="2022-04-26T22:36:27.075" v="1996" actId="1076"/>
        <pc:sldMkLst>
          <pc:docMk/>
          <pc:sldMk cId="1658998839" sldId="316"/>
        </pc:sldMkLst>
        <pc:spChg chg="mod">
          <ac:chgData name="Ammar Al-Jodah" userId="1b022c83-54eb-4ffe-962f-bfbccb51eee2" providerId="ADAL" clId="{A028FFE6-0170-47F2-81DD-344717717BD7}" dt="2022-04-26T22:29:20.879" v="1915" actId="20577"/>
          <ac:spMkLst>
            <pc:docMk/>
            <pc:sldMk cId="1658998839" sldId="316"/>
            <ac:spMk id="2" creationId="{FD8155BC-917B-49FD-85C6-0239B4725053}"/>
          </ac:spMkLst>
        </pc:spChg>
        <pc:spChg chg="add del mod">
          <ac:chgData name="Ammar Al-Jodah" userId="1b022c83-54eb-4ffe-962f-bfbccb51eee2" providerId="ADAL" clId="{A028FFE6-0170-47F2-81DD-344717717BD7}" dt="2022-04-26T22:32:21.120" v="1933"/>
          <ac:spMkLst>
            <pc:docMk/>
            <pc:sldMk cId="1658998839" sldId="316"/>
            <ac:spMk id="3" creationId="{7C050166-0C18-466D-8D31-603D6AA563B6}"/>
          </ac:spMkLst>
        </pc:spChg>
        <pc:spChg chg="add del mod">
          <ac:chgData name="Ammar Al-Jodah" userId="1b022c83-54eb-4ffe-962f-bfbccb51eee2" providerId="ADAL" clId="{A028FFE6-0170-47F2-81DD-344717717BD7}" dt="2022-04-26T22:32:52.421" v="1938" actId="478"/>
          <ac:spMkLst>
            <pc:docMk/>
            <pc:sldMk cId="1658998839" sldId="316"/>
            <ac:spMk id="4" creationId="{7085A408-8DCA-4E08-A39C-B36E06F1C096}"/>
          </ac:spMkLst>
        </pc:spChg>
        <pc:spChg chg="add mod">
          <ac:chgData name="Ammar Al-Jodah" userId="1b022c83-54eb-4ffe-962f-bfbccb51eee2" providerId="ADAL" clId="{A028FFE6-0170-47F2-81DD-344717717BD7}" dt="2022-04-26T22:36:27.075" v="1996" actId="1076"/>
          <ac:spMkLst>
            <pc:docMk/>
            <pc:sldMk cId="1658998839" sldId="316"/>
            <ac:spMk id="5" creationId="{2F98B570-FA24-4D2C-8A4D-E2ECA7817497}"/>
          </ac:spMkLst>
        </pc:spChg>
        <pc:spChg chg="del">
          <ac:chgData name="Ammar Al-Jodah" userId="1b022c83-54eb-4ffe-962f-bfbccb51eee2" providerId="ADAL" clId="{A028FFE6-0170-47F2-81DD-344717717BD7}" dt="2022-04-26T22:29:28.718" v="1917" actId="478"/>
          <ac:spMkLst>
            <pc:docMk/>
            <pc:sldMk cId="1658998839" sldId="316"/>
            <ac:spMk id="7" creationId="{68762CCD-DC36-47CE-BF66-23555357DC53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9" creationId="{1A028025-BBEA-4390-B709-001B0B8EDBF0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0" creationId="{2FED875A-7960-40AE-9490-0050188F7A1F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1" creationId="{ECCC1B96-AE39-4FA8-8E02-0565A2A7B05E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2" creationId="{9DD6F1B3-D5C1-412B-A21D-A7F62B8A4511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4" creationId="{724D6A22-F597-47A7-BD53-27CE73B28C3D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6" creationId="{8D26D1F3-1E06-4BDD-97B7-F1C03D58386A}"/>
          </ac:spMkLst>
        </pc:spChg>
        <pc:spChg chg="del">
          <ac:chgData name="Ammar Al-Jodah" userId="1b022c83-54eb-4ffe-962f-bfbccb51eee2" providerId="ADAL" clId="{A028FFE6-0170-47F2-81DD-344717717BD7}" dt="2022-04-26T22:29:30.911" v="1918" actId="478"/>
          <ac:spMkLst>
            <pc:docMk/>
            <pc:sldMk cId="1658998839" sldId="316"/>
            <ac:spMk id="17" creationId="{0C00C0DE-9300-4432-B25D-E5DC733F086E}"/>
          </ac:spMkLst>
        </pc:spChg>
        <pc:spChg chg="del">
          <ac:chgData name="Ammar Al-Jodah" userId="1b022c83-54eb-4ffe-962f-bfbccb51eee2" providerId="ADAL" clId="{A028FFE6-0170-47F2-81DD-344717717BD7}" dt="2022-04-26T22:29:28.718" v="1917" actId="478"/>
          <ac:spMkLst>
            <pc:docMk/>
            <pc:sldMk cId="1658998839" sldId="316"/>
            <ac:spMk id="18" creationId="{EB8886E7-6BFC-4FD0-8FB3-0F151031BBF3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19" creationId="{40317EE4-C52E-49CE-A5DC-AD7D513FB92B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20" creationId="{DC7A513D-6CA5-40E8-8E93-D658A2916E74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21" creationId="{5A1205CE-F0B3-4712-AB68-8602B9868FAA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22" creationId="{276C3E7F-7C7F-4013-AF6D-C0E67A9FE782}"/>
          </ac:spMkLst>
        </pc:spChg>
        <pc:spChg chg="del">
          <ac:chgData name="Ammar Al-Jodah" userId="1b022c83-54eb-4ffe-962f-bfbccb51eee2" providerId="ADAL" clId="{A028FFE6-0170-47F2-81DD-344717717BD7}" dt="2022-04-26T22:29:28.718" v="1917" actId="478"/>
          <ac:spMkLst>
            <pc:docMk/>
            <pc:sldMk cId="1658998839" sldId="316"/>
            <ac:spMk id="23" creationId="{67FD2E17-392B-4C3E-A79A-20D4AEDBFDE5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24" creationId="{87AEAB35-B8E7-4C21-A864-E800D596822D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26" creationId="{ACB7150E-F571-4754-AE54-468B352E2E15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30" creationId="{4FC06000-2932-4286-A28E-58C13D5A66BB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31" creationId="{2EAD35EB-36A1-4EC7-88FB-44A91E3E813F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32" creationId="{1F191514-CFE1-40D3-8020-E4D7377718FF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33" creationId="{E59A6108-9121-424E-9E8A-A788F79DFA70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34" creationId="{6D0A283C-42B2-420B-80C1-C31871B7D1A2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42" creationId="{05A93FFF-33FA-4876-9249-52BF291FABAB}"/>
          </ac:spMkLst>
        </pc:spChg>
        <pc:spChg chg="add mod">
          <ac:chgData name="Ammar Al-Jodah" userId="1b022c83-54eb-4ffe-962f-bfbccb51eee2" providerId="ADAL" clId="{A028FFE6-0170-47F2-81DD-344717717BD7}" dt="2022-04-26T22:36:07.623" v="1991" actId="1076"/>
          <ac:spMkLst>
            <pc:docMk/>
            <pc:sldMk cId="1658998839" sldId="316"/>
            <ac:spMk id="43" creationId="{EBB7EAB0-42BA-4FA6-8EEB-B84111AB6479}"/>
          </ac:spMkLst>
        </pc:spChg>
        <pc:spChg chg="add mod">
          <ac:chgData name="Ammar Al-Jodah" userId="1b022c83-54eb-4ffe-962f-bfbccb51eee2" providerId="ADAL" clId="{A028FFE6-0170-47F2-81DD-344717717BD7}" dt="2022-04-26T22:36:15.053" v="1993" actId="1076"/>
          <ac:spMkLst>
            <pc:docMk/>
            <pc:sldMk cId="1658998839" sldId="316"/>
            <ac:spMk id="44" creationId="{8DB8C031-B0AE-4E0F-9D28-8A3F72C15F4C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0" creationId="{FEC3DB8B-9841-492E-BCE3-E150E69A2304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1" creationId="{C32D635B-9C77-4869-87CB-048205478534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2" creationId="{5EA10B7C-E8B2-4D34-9F78-4FB1DC3675ED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3" creationId="{37D6CB04-5704-4423-B076-5A9EC9CC41AD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4" creationId="{38E688A4-81A0-40BA-B10C-F30B20D7399B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5" creationId="{F40A3572-43E6-491B-B440-CE60FCD3CA11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6" creationId="{2AE2EFBE-B759-4A98-B545-605D0DB68F60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8" creationId="{E2D57027-9AB7-44F1-BD20-0BF4BC9AE595}"/>
          </ac:spMkLst>
        </pc:spChg>
        <pc:spChg chg="del">
          <ac:chgData name="Ammar Al-Jodah" userId="1b022c83-54eb-4ffe-962f-bfbccb51eee2" providerId="ADAL" clId="{A028FFE6-0170-47F2-81DD-344717717BD7}" dt="2022-04-26T22:29:24.967" v="1916" actId="478"/>
          <ac:spMkLst>
            <pc:docMk/>
            <pc:sldMk cId="1658998839" sldId="316"/>
            <ac:spMk id="79" creationId="{8750DBAA-9419-48B1-B9CB-93DBAB0E02D7}"/>
          </ac:spMkLst>
        </pc:spChg>
        <pc:spChg chg="del">
          <ac:chgData name="Ammar Al-Jodah" userId="1b022c83-54eb-4ffe-962f-bfbccb51eee2" providerId="ADAL" clId="{A028FFE6-0170-47F2-81DD-344717717BD7}" dt="2022-04-26T22:29:28.718" v="1917" actId="478"/>
          <ac:spMkLst>
            <pc:docMk/>
            <pc:sldMk cId="1658998839" sldId="316"/>
            <ac:spMk id="80" creationId="{DF5E8138-4C11-4E9C-B4A2-2C301F1A1BDB}"/>
          </ac:spMkLst>
        </pc:spChg>
        <pc:picChg chg="add del">
          <ac:chgData name="Ammar Al-Jodah" userId="1b022c83-54eb-4ffe-962f-bfbccb51eee2" providerId="ADAL" clId="{A028FFE6-0170-47F2-81DD-344717717BD7}" dt="2022-04-26T22:30:54.157" v="1920" actId="478"/>
          <ac:picMkLst>
            <pc:docMk/>
            <pc:sldMk cId="1658998839" sldId="316"/>
            <ac:picMk id="1026" creationId="{A3C2C300-8EEE-45DD-9DD8-79CFD4BDEEAE}"/>
          </ac:picMkLst>
        </pc:picChg>
        <pc:picChg chg="add mod">
          <ac:chgData name="Ammar Al-Jodah" userId="1b022c83-54eb-4ffe-962f-bfbccb51eee2" providerId="ADAL" clId="{A028FFE6-0170-47F2-81DD-344717717BD7}" dt="2022-04-26T22:35:52.710" v="1987" actId="1076"/>
          <ac:picMkLst>
            <pc:docMk/>
            <pc:sldMk cId="1658998839" sldId="316"/>
            <ac:picMk id="1028" creationId="{8ECAF01D-F23E-4AD8-9928-A7CC23BBF56A}"/>
          </ac:picMkLst>
        </pc:picChg>
        <pc:picChg chg="add mod">
          <ac:chgData name="Ammar Al-Jodah" userId="1b022c83-54eb-4ffe-962f-bfbccb51eee2" providerId="ADAL" clId="{A028FFE6-0170-47F2-81DD-344717717BD7}" dt="2022-04-26T22:35:50.915" v="1986" actId="1076"/>
          <ac:picMkLst>
            <pc:docMk/>
            <pc:sldMk cId="1658998839" sldId="316"/>
            <ac:picMk id="1030" creationId="{A0A6CD68-F642-4D44-A5A4-5C43FD41F041}"/>
          </ac:picMkLst>
        </pc:picChg>
        <pc:picChg chg="add mod">
          <ac:chgData name="Ammar Al-Jodah" userId="1b022c83-54eb-4ffe-962f-bfbccb51eee2" providerId="ADAL" clId="{A028FFE6-0170-47F2-81DD-344717717BD7}" dt="2022-04-26T22:35:49.392" v="1985" actId="1076"/>
          <ac:picMkLst>
            <pc:docMk/>
            <pc:sldMk cId="1658998839" sldId="316"/>
            <ac:picMk id="1032" creationId="{531EBCC3-E637-47D1-B0F0-EE5AB0C5E72E}"/>
          </ac:picMkLst>
        </pc:picChg>
        <pc:inkChg chg="del">
          <ac:chgData name="Ammar Al-Jodah" userId="1b022c83-54eb-4ffe-962f-bfbccb51eee2" providerId="ADAL" clId="{A028FFE6-0170-47F2-81DD-344717717BD7}" dt="2022-04-26T22:29:24.967" v="1916" actId="478"/>
          <ac:inkMkLst>
            <pc:docMk/>
            <pc:sldMk cId="1658998839" sldId="316"/>
            <ac:inkMk id="8" creationId="{929607C5-B2E4-469F-8610-9E6BD3CA9554}"/>
          </ac:inkMkLst>
        </pc:inkChg>
      </pc:sldChg>
      <pc:sldChg chg="modSp add mod ord">
        <pc:chgData name="Ammar Al-Jodah" userId="1b022c83-54eb-4ffe-962f-bfbccb51eee2" providerId="ADAL" clId="{A028FFE6-0170-47F2-81DD-344717717BD7}" dt="2022-04-26T23:16:20.732" v="2718" actId="20577"/>
        <pc:sldMkLst>
          <pc:docMk/>
          <pc:sldMk cId="1564786933" sldId="317"/>
        </pc:sldMkLst>
        <pc:spChg chg="mod">
          <ac:chgData name="Ammar Al-Jodah" userId="1b022c83-54eb-4ffe-962f-bfbccb51eee2" providerId="ADAL" clId="{A028FFE6-0170-47F2-81DD-344717717BD7}" dt="2022-04-26T23:16:20.732" v="2718" actId="20577"/>
          <ac:spMkLst>
            <pc:docMk/>
            <pc:sldMk cId="1564786933" sldId="317"/>
            <ac:spMk id="3" creationId="{7429C358-43E8-4ED9-89E8-D00D6E3E1C10}"/>
          </ac:spMkLst>
        </pc:spChg>
      </pc:sldChg>
      <pc:sldChg chg="modSp add mod ord">
        <pc:chgData name="Ammar Al-Jodah" userId="1b022c83-54eb-4ffe-962f-bfbccb51eee2" providerId="ADAL" clId="{A028FFE6-0170-47F2-81DD-344717717BD7}" dt="2022-04-27T06:57:04.467" v="3361" actId="20577"/>
        <pc:sldMkLst>
          <pc:docMk/>
          <pc:sldMk cId="4021653338" sldId="318"/>
        </pc:sldMkLst>
        <pc:spChg chg="mod">
          <ac:chgData name="Ammar Al-Jodah" userId="1b022c83-54eb-4ffe-962f-bfbccb51eee2" providerId="ADAL" clId="{A028FFE6-0170-47F2-81DD-344717717BD7}" dt="2022-04-27T06:57:04.467" v="3361" actId="20577"/>
          <ac:spMkLst>
            <pc:docMk/>
            <pc:sldMk cId="4021653338" sldId="318"/>
            <ac:spMk id="3" creationId="{7429C358-43E8-4ED9-89E8-D00D6E3E1C10}"/>
          </ac:spMkLst>
        </pc:spChg>
      </pc:sldChg>
      <pc:sldChg chg="addSp modSp add mod ord">
        <pc:chgData name="Ammar Al-Jodah" userId="1b022c83-54eb-4ffe-962f-bfbccb51eee2" providerId="ADAL" clId="{A028FFE6-0170-47F2-81DD-344717717BD7}" dt="2022-04-27T23:16:43.312" v="3859" actId="1076"/>
        <pc:sldMkLst>
          <pc:docMk/>
          <pc:sldMk cId="1873873564" sldId="319"/>
        </pc:sldMkLst>
        <pc:spChg chg="mod">
          <ac:chgData name="Ammar Al-Jodah" userId="1b022c83-54eb-4ffe-962f-bfbccb51eee2" providerId="ADAL" clId="{A028FFE6-0170-47F2-81DD-344717717BD7}" dt="2022-04-26T23:16:31.576" v="2721" actId="20577"/>
          <ac:spMkLst>
            <pc:docMk/>
            <pc:sldMk cId="1873873564" sldId="319"/>
            <ac:spMk id="3" creationId="{7429C358-43E8-4ED9-89E8-D00D6E3E1C10}"/>
          </ac:spMkLst>
        </pc:spChg>
        <pc:spChg chg="add mod">
          <ac:chgData name="Ammar Al-Jodah" userId="1b022c83-54eb-4ffe-962f-bfbccb51eee2" providerId="ADAL" clId="{A028FFE6-0170-47F2-81DD-344717717BD7}" dt="2022-04-27T23:16:43.312" v="3859" actId="1076"/>
          <ac:spMkLst>
            <pc:docMk/>
            <pc:sldMk cId="1873873564" sldId="319"/>
            <ac:spMk id="9" creationId="{D61393E7-AA84-41F5-B7C6-2F7CBC78DFAD}"/>
          </ac:spMkLst>
        </pc:spChg>
        <pc:cxnChg chg="add mod">
          <ac:chgData name="Ammar Al-Jodah" userId="1b022c83-54eb-4ffe-962f-bfbccb51eee2" providerId="ADAL" clId="{A028FFE6-0170-47F2-81DD-344717717BD7}" dt="2022-04-27T23:16:04.833" v="3781" actId="14100"/>
          <ac:cxnSpMkLst>
            <pc:docMk/>
            <pc:sldMk cId="1873873564" sldId="319"/>
            <ac:cxnSpMk id="5" creationId="{0E5DE980-A57F-4F4F-B758-C7597C6B5075}"/>
          </ac:cxnSpMkLst>
        </pc:cxnChg>
      </pc:sldChg>
      <pc:sldChg chg="addSp modSp add mod">
        <pc:chgData name="Ammar Al-Jodah" userId="1b022c83-54eb-4ffe-962f-bfbccb51eee2" providerId="ADAL" clId="{A028FFE6-0170-47F2-81DD-344717717BD7}" dt="2022-04-26T23:16:39.117" v="2723" actId="20577"/>
        <pc:sldMkLst>
          <pc:docMk/>
          <pc:sldMk cId="4109897667" sldId="320"/>
        </pc:sldMkLst>
        <pc:spChg chg="mod">
          <ac:chgData name="Ammar Al-Jodah" userId="1b022c83-54eb-4ffe-962f-bfbccb51eee2" providerId="ADAL" clId="{A028FFE6-0170-47F2-81DD-344717717BD7}" dt="2022-04-26T23:16:39.117" v="2723" actId="20577"/>
          <ac:spMkLst>
            <pc:docMk/>
            <pc:sldMk cId="4109897667" sldId="320"/>
            <ac:spMk id="3" creationId="{7429C358-43E8-4ED9-89E8-D00D6E3E1C10}"/>
          </ac:spMkLst>
        </pc:spChg>
        <pc:picChg chg="add mod">
          <ac:chgData name="Ammar Al-Jodah" userId="1b022c83-54eb-4ffe-962f-bfbccb51eee2" providerId="ADAL" clId="{A028FFE6-0170-47F2-81DD-344717717BD7}" dt="2022-04-26T23:10:51.238" v="2586" actId="1076"/>
          <ac:picMkLst>
            <pc:docMk/>
            <pc:sldMk cId="4109897667" sldId="320"/>
            <ac:picMk id="4" creationId="{C95517AD-79EC-4B8C-8D53-26B6B2EBB848}"/>
          </ac:picMkLst>
        </pc:picChg>
        <pc:picChg chg="add mod">
          <ac:chgData name="Ammar Al-Jodah" userId="1b022c83-54eb-4ffe-962f-bfbccb51eee2" providerId="ADAL" clId="{A028FFE6-0170-47F2-81DD-344717717BD7}" dt="2022-04-26T23:10:48.066" v="2585" actId="1076"/>
          <ac:picMkLst>
            <pc:docMk/>
            <pc:sldMk cId="4109897667" sldId="320"/>
            <ac:picMk id="5" creationId="{BBB9BBE8-2FA8-472B-9FEA-38CE1DFD8198}"/>
          </ac:picMkLst>
        </pc:picChg>
      </pc:sldChg>
      <pc:sldChg chg="delSp modSp add mod ord">
        <pc:chgData name="Ammar Al-Jodah" userId="1b022c83-54eb-4ffe-962f-bfbccb51eee2" providerId="ADAL" clId="{A028FFE6-0170-47F2-81DD-344717717BD7}" dt="2022-04-26T23:16:49.415" v="2725" actId="20577"/>
        <pc:sldMkLst>
          <pc:docMk/>
          <pc:sldMk cId="3419378074" sldId="321"/>
        </pc:sldMkLst>
        <pc:spChg chg="mod">
          <ac:chgData name="Ammar Al-Jodah" userId="1b022c83-54eb-4ffe-962f-bfbccb51eee2" providerId="ADAL" clId="{A028FFE6-0170-47F2-81DD-344717717BD7}" dt="2022-04-26T23:16:49.415" v="2725" actId="20577"/>
          <ac:spMkLst>
            <pc:docMk/>
            <pc:sldMk cId="3419378074" sldId="321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6T23:11:41.149" v="2624" actId="478"/>
          <ac:picMkLst>
            <pc:docMk/>
            <pc:sldMk cId="3419378074" sldId="321"/>
            <ac:picMk id="4" creationId="{C95517AD-79EC-4B8C-8D53-26B6B2EBB848}"/>
          </ac:picMkLst>
        </pc:picChg>
        <pc:picChg chg="del">
          <ac:chgData name="Ammar Al-Jodah" userId="1b022c83-54eb-4ffe-962f-bfbccb51eee2" providerId="ADAL" clId="{A028FFE6-0170-47F2-81DD-344717717BD7}" dt="2022-04-26T23:11:21.374" v="2603" actId="478"/>
          <ac:picMkLst>
            <pc:docMk/>
            <pc:sldMk cId="3419378074" sldId="321"/>
            <ac:picMk id="5" creationId="{BBB9BBE8-2FA8-472B-9FEA-38CE1DFD8198}"/>
          </ac:picMkLst>
        </pc:picChg>
      </pc:sldChg>
      <pc:sldChg chg="add del">
        <pc:chgData name="Ammar Al-Jodah" userId="1b022c83-54eb-4ffe-962f-bfbccb51eee2" providerId="ADAL" clId="{A028FFE6-0170-47F2-81DD-344717717BD7}" dt="2022-04-26T23:12:28.662" v="2625" actId="47"/>
        <pc:sldMkLst>
          <pc:docMk/>
          <pc:sldMk cId="1466333312" sldId="322"/>
        </pc:sldMkLst>
      </pc:sldChg>
      <pc:sldChg chg="addSp delSp modSp add mod">
        <pc:chgData name="Ammar Al-Jodah" userId="1b022c83-54eb-4ffe-962f-bfbccb51eee2" providerId="ADAL" clId="{A028FFE6-0170-47F2-81DD-344717717BD7}" dt="2022-04-27T07:14:15.279" v="3367" actId="1076"/>
        <pc:sldMkLst>
          <pc:docMk/>
          <pc:sldMk cId="2366105017" sldId="322"/>
        </pc:sldMkLst>
        <pc:spChg chg="mod">
          <ac:chgData name="Ammar Al-Jodah" userId="1b022c83-54eb-4ffe-962f-bfbccb51eee2" providerId="ADAL" clId="{A028FFE6-0170-47F2-81DD-344717717BD7}" dt="2022-04-27T01:54:04.373" v="3305" actId="12"/>
          <ac:spMkLst>
            <pc:docMk/>
            <pc:sldMk cId="2366105017" sldId="322"/>
            <ac:spMk id="3" creationId="{7429C358-43E8-4ED9-89E8-D00D6E3E1C10}"/>
          </ac:spMkLst>
        </pc:spChg>
        <pc:spChg chg="add del">
          <ac:chgData name="Ammar Al-Jodah" userId="1b022c83-54eb-4ffe-962f-bfbccb51eee2" providerId="ADAL" clId="{A028FFE6-0170-47F2-81DD-344717717BD7}" dt="2022-04-27T07:12:34.880" v="3363" actId="22"/>
          <ac:spMkLst>
            <pc:docMk/>
            <pc:sldMk cId="2366105017" sldId="322"/>
            <ac:spMk id="7" creationId="{732776A0-53E1-4C29-8377-A87440BB1780}"/>
          </ac:spMkLst>
        </pc:spChg>
        <pc:picChg chg="del">
          <ac:chgData name="Ammar Al-Jodah" userId="1b022c83-54eb-4ffe-962f-bfbccb51eee2" providerId="ADAL" clId="{A028FFE6-0170-47F2-81DD-344717717BD7}" dt="2022-04-26T23:13:32.469" v="2644" actId="478"/>
          <ac:picMkLst>
            <pc:docMk/>
            <pc:sldMk cId="2366105017" sldId="322"/>
            <ac:picMk id="4" creationId="{C95517AD-79EC-4B8C-8D53-26B6B2EBB848}"/>
          </ac:picMkLst>
        </pc:picChg>
        <pc:picChg chg="del">
          <ac:chgData name="Ammar Al-Jodah" userId="1b022c83-54eb-4ffe-962f-bfbccb51eee2" providerId="ADAL" clId="{A028FFE6-0170-47F2-81DD-344717717BD7}" dt="2022-04-27T01:53:48.698" v="3280" actId="478"/>
          <ac:picMkLst>
            <pc:docMk/>
            <pc:sldMk cId="2366105017" sldId="322"/>
            <ac:picMk id="5" creationId="{BBB9BBE8-2FA8-472B-9FEA-38CE1DFD8198}"/>
          </ac:picMkLst>
        </pc:picChg>
        <pc:picChg chg="add mod">
          <ac:chgData name="Ammar Al-Jodah" userId="1b022c83-54eb-4ffe-962f-bfbccb51eee2" providerId="ADAL" clId="{A028FFE6-0170-47F2-81DD-344717717BD7}" dt="2022-04-27T07:14:15.279" v="3367" actId="1076"/>
          <ac:picMkLst>
            <pc:docMk/>
            <pc:sldMk cId="2366105017" sldId="322"/>
            <ac:picMk id="9" creationId="{ACBD192C-142B-4C98-BA02-9C4A66A6C28D}"/>
          </ac:picMkLst>
        </pc:picChg>
      </pc:sldChg>
      <pc:sldChg chg="add del">
        <pc:chgData name="Ammar Al-Jodah" userId="1b022c83-54eb-4ffe-962f-bfbccb51eee2" providerId="ADAL" clId="{A028FFE6-0170-47F2-81DD-344717717BD7}" dt="2022-04-26T23:23:12.808" v="2925" actId="47"/>
        <pc:sldMkLst>
          <pc:docMk/>
          <pc:sldMk cId="1926349269" sldId="323"/>
        </pc:sldMkLst>
      </pc:sldChg>
      <pc:sldChg chg="addSp delSp modSp add mod">
        <pc:chgData name="Ammar Al-Jodah" userId="1b022c83-54eb-4ffe-962f-bfbccb51eee2" providerId="ADAL" clId="{A028FFE6-0170-47F2-81DD-344717717BD7}" dt="2022-04-26T23:22:58.685" v="2924" actId="1035"/>
        <pc:sldMkLst>
          <pc:docMk/>
          <pc:sldMk cId="4278048565" sldId="324"/>
        </pc:sldMkLst>
        <pc:spChg chg="mod">
          <ac:chgData name="Ammar Al-Jodah" userId="1b022c83-54eb-4ffe-962f-bfbccb51eee2" providerId="ADAL" clId="{A028FFE6-0170-47F2-81DD-344717717BD7}" dt="2022-04-26T23:21:38.346" v="2896" actId="20577"/>
          <ac:spMkLst>
            <pc:docMk/>
            <pc:sldMk cId="4278048565" sldId="324"/>
            <ac:spMk id="3" creationId="{7429C358-43E8-4ED9-89E8-D00D6E3E1C10}"/>
          </ac:spMkLst>
        </pc:spChg>
        <pc:picChg chg="add del mod">
          <ac:chgData name="Ammar Al-Jodah" userId="1b022c83-54eb-4ffe-962f-bfbccb51eee2" providerId="ADAL" clId="{A028FFE6-0170-47F2-81DD-344717717BD7}" dt="2022-04-26T23:21:11.633" v="2850" actId="478"/>
          <ac:picMkLst>
            <pc:docMk/>
            <pc:sldMk cId="4278048565" sldId="324"/>
            <ac:picMk id="4" creationId="{DE7C5536-3060-4AC8-B8B0-69C23263D4EF}"/>
          </ac:picMkLst>
        </pc:picChg>
        <pc:picChg chg="add mod">
          <ac:chgData name="Ammar Al-Jodah" userId="1b022c83-54eb-4ffe-962f-bfbccb51eee2" providerId="ADAL" clId="{A028FFE6-0170-47F2-81DD-344717717BD7}" dt="2022-04-26T23:22:58.685" v="2924" actId="1035"/>
          <ac:picMkLst>
            <pc:docMk/>
            <pc:sldMk cId="4278048565" sldId="324"/>
            <ac:picMk id="5" creationId="{095FC1E8-F883-4F7F-BC92-80C4668860EE}"/>
          </ac:picMkLst>
        </pc:picChg>
      </pc:sldChg>
      <pc:sldChg chg="modSp add mod ord">
        <pc:chgData name="Ammar Al-Jodah" userId="1b022c83-54eb-4ffe-962f-bfbccb51eee2" providerId="ADAL" clId="{A028FFE6-0170-47F2-81DD-344717717BD7}" dt="2022-04-26T23:21:07.367" v="2849"/>
        <pc:sldMkLst>
          <pc:docMk/>
          <pc:sldMk cId="2626200578" sldId="325"/>
        </pc:sldMkLst>
        <pc:spChg chg="mod">
          <ac:chgData name="Ammar Al-Jodah" userId="1b022c83-54eb-4ffe-962f-bfbccb51eee2" providerId="ADAL" clId="{A028FFE6-0170-47F2-81DD-344717717BD7}" dt="2022-04-26T23:21:00.448" v="2847" actId="20577"/>
          <ac:spMkLst>
            <pc:docMk/>
            <pc:sldMk cId="2626200578" sldId="325"/>
            <ac:spMk id="3" creationId="{7429C358-43E8-4ED9-89E8-D00D6E3E1C10}"/>
          </ac:spMkLst>
        </pc:spChg>
      </pc:sldChg>
      <pc:sldChg chg="addSp delSp modSp add mod">
        <pc:chgData name="Ammar Al-Jodah" userId="1b022c83-54eb-4ffe-962f-bfbccb51eee2" providerId="ADAL" clId="{A028FFE6-0170-47F2-81DD-344717717BD7}" dt="2022-04-26T23:22:30.280" v="2923" actId="20577"/>
        <pc:sldMkLst>
          <pc:docMk/>
          <pc:sldMk cId="3737406697" sldId="326"/>
        </pc:sldMkLst>
        <pc:spChg chg="mod">
          <ac:chgData name="Ammar Al-Jodah" userId="1b022c83-54eb-4ffe-962f-bfbccb51eee2" providerId="ADAL" clId="{A028FFE6-0170-47F2-81DD-344717717BD7}" dt="2022-04-26T23:22:30.280" v="2923" actId="20577"/>
          <ac:spMkLst>
            <pc:docMk/>
            <pc:sldMk cId="3737406697" sldId="326"/>
            <ac:spMk id="3" creationId="{7429C358-43E8-4ED9-89E8-D00D6E3E1C10}"/>
          </ac:spMkLst>
        </pc:spChg>
        <pc:picChg chg="del">
          <ac:chgData name="Ammar Al-Jodah" userId="1b022c83-54eb-4ffe-962f-bfbccb51eee2" providerId="ADAL" clId="{A028FFE6-0170-47F2-81DD-344717717BD7}" dt="2022-04-26T23:22:06.246" v="2898" actId="478"/>
          <ac:picMkLst>
            <pc:docMk/>
            <pc:sldMk cId="3737406697" sldId="326"/>
            <ac:picMk id="5" creationId="{095FC1E8-F883-4F7F-BC92-80C4668860EE}"/>
          </ac:picMkLst>
        </pc:picChg>
        <pc:picChg chg="add mod">
          <ac:chgData name="Ammar Al-Jodah" userId="1b022c83-54eb-4ffe-962f-bfbccb51eee2" providerId="ADAL" clId="{A028FFE6-0170-47F2-81DD-344717717BD7}" dt="2022-04-26T23:22:09.938" v="2900" actId="1076"/>
          <ac:picMkLst>
            <pc:docMk/>
            <pc:sldMk cId="3737406697" sldId="326"/>
            <ac:picMk id="6" creationId="{809C7ABF-B693-452F-8EEB-2A7344D65023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1:57:59.538" v="3353" actId="1076"/>
        <pc:sldMkLst>
          <pc:docMk/>
          <pc:sldMk cId="2499481987" sldId="327"/>
        </pc:sldMkLst>
        <pc:spChg chg="mod">
          <ac:chgData name="Ammar Al-Jodah" userId="1b022c83-54eb-4ffe-962f-bfbccb51eee2" providerId="ADAL" clId="{A028FFE6-0170-47F2-81DD-344717717BD7}" dt="2022-04-27T01:09:43.804" v="3146" actId="20577"/>
          <ac:spMkLst>
            <pc:docMk/>
            <pc:sldMk cId="2499481987" sldId="327"/>
            <ac:spMk id="3" creationId="{7429C358-43E8-4ED9-89E8-D00D6E3E1C10}"/>
          </ac:spMkLst>
        </pc:spChg>
        <pc:spChg chg="add mod">
          <ac:chgData name="Ammar Al-Jodah" userId="1b022c83-54eb-4ffe-962f-bfbccb51eee2" providerId="ADAL" clId="{A028FFE6-0170-47F2-81DD-344717717BD7}" dt="2022-04-27T01:07:06.028" v="3041" actId="20577"/>
          <ac:spMkLst>
            <pc:docMk/>
            <pc:sldMk cId="2499481987" sldId="327"/>
            <ac:spMk id="6" creationId="{B3059B90-06D0-4C38-A4ED-B8C9E800336B}"/>
          </ac:spMkLst>
        </pc:spChg>
        <pc:spChg chg="add mod">
          <ac:chgData name="Ammar Al-Jodah" userId="1b022c83-54eb-4ffe-962f-bfbccb51eee2" providerId="ADAL" clId="{A028FFE6-0170-47F2-81DD-344717717BD7}" dt="2022-04-27T01:51:21.398" v="3273" actId="1076"/>
          <ac:spMkLst>
            <pc:docMk/>
            <pc:sldMk cId="2499481987" sldId="327"/>
            <ac:spMk id="7" creationId="{FFD648F2-643E-46C7-AD46-95AADD8EAF3B}"/>
          </ac:spMkLst>
        </pc:spChg>
        <pc:spChg chg="add mod">
          <ac:chgData name="Ammar Al-Jodah" userId="1b022c83-54eb-4ffe-962f-bfbccb51eee2" providerId="ADAL" clId="{A028FFE6-0170-47F2-81DD-344717717BD7}" dt="2022-04-27T01:55:19.721" v="3310" actId="208"/>
          <ac:spMkLst>
            <pc:docMk/>
            <pc:sldMk cId="2499481987" sldId="327"/>
            <ac:spMk id="8" creationId="{12FB4CC8-858C-4615-AFC2-6BFB20488394}"/>
          </ac:spMkLst>
        </pc:spChg>
        <pc:spChg chg="add mod">
          <ac:chgData name="Ammar Al-Jodah" userId="1b022c83-54eb-4ffe-962f-bfbccb51eee2" providerId="ADAL" clId="{A028FFE6-0170-47F2-81DD-344717717BD7}" dt="2022-04-27T01:57:59.538" v="3353" actId="1076"/>
          <ac:spMkLst>
            <pc:docMk/>
            <pc:sldMk cId="2499481987" sldId="327"/>
            <ac:spMk id="9" creationId="{9BBB300F-5160-44BF-8F80-12F1CE1D5703}"/>
          </ac:spMkLst>
        </pc:spChg>
        <pc:picChg chg="del">
          <ac:chgData name="Ammar Al-Jodah" userId="1b022c83-54eb-4ffe-962f-bfbccb51eee2" providerId="ADAL" clId="{A028FFE6-0170-47F2-81DD-344717717BD7}" dt="2022-04-26T23:25:02.701" v="2950" actId="478"/>
          <ac:picMkLst>
            <pc:docMk/>
            <pc:sldMk cId="2499481987" sldId="327"/>
            <ac:picMk id="5" creationId="{D6792F16-6D78-4766-BDC8-50D365E79B08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1:25:47.014" v="3240" actId="14100"/>
        <pc:sldMkLst>
          <pc:docMk/>
          <pc:sldMk cId="75225246" sldId="328"/>
        </pc:sldMkLst>
        <pc:spChg chg="mod">
          <ac:chgData name="Ammar Al-Jodah" userId="1b022c83-54eb-4ffe-962f-bfbccb51eee2" providerId="ADAL" clId="{A028FFE6-0170-47F2-81DD-344717717BD7}" dt="2022-04-27T01:25:47.014" v="3240" actId="14100"/>
          <ac:spMkLst>
            <pc:docMk/>
            <pc:sldMk cId="75225246" sldId="328"/>
            <ac:spMk id="3" creationId="{7429C358-43E8-4ED9-89E8-D00D6E3E1C10}"/>
          </ac:spMkLst>
        </pc:spChg>
        <pc:spChg chg="del">
          <ac:chgData name="Ammar Al-Jodah" userId="1b022c83-54eb-4ffe-962f-bfbccb51eee2" providerId="ADAL" clId="{A028FFE6-0170-47F2-81DD-344717717BD7}" dt="2022-04-27T01:19:36.283" v="3148" actId="478"/>
          <ac:spMkLst>
            <pc:docMk/>
            <pc:sldMk cId="75225246" sldId="328"/>
            <ac:spMk id="6" creationId="{B3059B90-06D0-4C38-A4ED-B8C9E800336B}"/>
          </ac:spMkLst>
        </pc:spChg>
        <pc:picChg chg="add mod">
          <ac:chgData name="Ammar Al-Jodah" userId="1b022c83-54eb-4ffe-962f-bfbccb51eee2" providerId="ADAL" clId="{A028FFE6-0170-47F2-81DD-344717717BD7}" dt="2022-04-27T01:20:50.363" v="3172" actId="1076"/>
          <ac:picMkLst>
            <pc:docMk/>
            <pc:sldMk cId="75225246" sldId="328"/>
            <ac:picMk id="5" creationId="{9B8DB337-7E32-473E-96FC-CD95ED9AB221}"/>
          </ac:picMkLst>
        </pc:picChg>
        <pc:picChg chg="add mod">
          <ac:chgData name="Ammar Al-Jodah" userId="1b022c83-54eb-4ffe-962f-bfbccb51eee2" providerId="ADAL" clId="{A028FFE6-0170-47F2-81DD-344717717BD7}" dt="2022-04-27T01:20:52.479" v="3173" actId="1076"/>
          <ac:picMkLst>
            <pc:docMk/>
            <pc:sldMk cId="75225246" sldId="328"/>
            <ac:picMk id="8" creationId="{53850B61-763E-4967-B577-E05530ED16C0}"/>
          </ac:picMkLst>
        </pc:picChg>
        <pc:picChg chg="add mod">
          <ac:chgData name="Ammar Al-Jodah" userId="1b022c83-54eb-4ffe-962f-bfbccb51eee2" providerId="ADAL" clId="{A028FFE6-0170-47F2-81DD-344717717BD7}" dt="2022-04-27T01:22:02.958" v="3184" actId="1076"/>
          <ac:picMkLst>
            <pc:docMk/>
            <pc:sldMk cId="75225246" sldId="328"/>
            <ac:picMk id="10" creationId="{FCDE9919-B52F-4F4B-86AF-47CE3AA1379A}"/>
          </ac:picMkLst>
        </pc:picChg>
        <pc:picChg chg="add mod">
          <ac:chgData name="Ammar Al-Jodah" userId="1b022c83-54eb-4ffe-962f-bfbccb51eee2" providerId="ADAL" clId="{A028FFE6-0170-47F2-81DD-344717717BD7}" dt="2022-04-27T01:22:10.170" v="3185" actId="1076"/>
          <ac:picMkLst>
            <pc:docMk/>
            <pc:sldMk cId="75225246" sldId="328"/>
            <ac:picMk id="12" creationId="{36B5C96C-2DC0-48FD-86AA-7243599EF576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1:51:42.686" v="3276" actId="1076"/>
        <pc:sldMkLst>
          <pc:docMk/>
          <pc:sldMk cId="384530505" sldId="329"/>
        </pc:sldMkLst>
        <pc:spChg chg="mod">
          <ac:chgData name="Ammar Al-Jodah" userId="1b022c83-54eb-4ffe-962f-bfbccb51eee2" providerId="ADAL" clId="{A028FFE6-0170-47F2-81DD-344717717BD7}" dt="2022-04-27T01:26:05.272" v="3265" actId="20577"/>
          <ac:spMkLst>
            <pc:docMk/>
            <pc:sldMk cId="384530505" sldId="329"/>
            <ac:spMk id="3" creationId="{7429C358-43E8-4ED9-89E8-D00D6E3E1C10}"/>
          </ac:spMkLst>
        </pc:spChg>
        <pc:spChg chg="add del">
          <ac:chgData name="Ammar Al-Jodah" userId="1b022c83-54eb-4ffe-962f-bfbccb51eee2" providerId="ADAL" clId="{A028FFE6-0170-47F2-81DD-344717717BD7}" dt="2022-04-27T01:23:57.175" v="3194" actId="22"/>
          <ac:spMkLst>
            <pc:docMk/>
            <pc:sldMk cId="384530505" sldId="329"/>
            <ac:spMk id="9" creationId="{11AA618A-1F2F-4681-93DA-BABFF2E5A4A2}"/>
          </ac:spMkLst>
        </pc:spChg>
        <pc:spChg chg="add mod">
          <ac:chgData name="Ammar Al-Jodah" userId="1b022c83-54eb-4ffe-962f-bfbccb51eee2" providerId="ADAL" clId="{A028FFE6-0170-47F2-81DD-344717717BD7}" dt="2022-04-27T01:51:42.686" v="3276" actId="1076"/>
          <ac:spMkLst>
            <pc:docMk/>
            <pc:sldMk cId="384530505" sldId="329"/>
            <ac:spMk id="15" creationId="{F99FF477-A70A-4839-B04F-11637B3BACD4}"/>
          </ac:spMkLst>
        </pc:spChg>
        <pc:picChg chg="del">
          <ac:chgData name="Ammar Al-Jodah" userId="1b022c83-54eb-4ffe-962f-bfbccb51eee2" providerId="ADAL" clId="{A028FFE6-0170-47F2-81DD-344717717BD7}" dt="2022-04-27T01:23:10.748" v="3189" actId="478"/>
          <ac:picMkLst>
            <pc:docMk/>
            <pc:sldMk cId="384530505" sldId="329"/>
            <ac:picMk id="5" creationId="{9B8DB337-7E32-473E-96FC-CD95ED9AB221}"/>
          </ac:picMkLst>
        </pc:picChg>
        <pc:picChg chg="add mod">
          <ac:chgData name="Ammar Al-Jodah" userId="1b022c83-54eb-4ffe-962f-bfbccb51eee2" providerId="ADAL" clId="{A028FFE6-0170-47F2-81DD-344717717BD7}" dt="2022-04-27T01:24:11.893" v="3200" actId="1076"/>
          <ac:picMkLst>
            <pc:docMk/>
            <pc:sldMk cId="384530505" sldId="329"/>
            <ac:picMk id="7" creationId="{423AAE32-B2B2-47F4-A73A-149929D4F576}"/>
          </ac:picMkLst>
        </pc:picChg>
        <pc:picChg chg="del">
          <ac:chgData name="Ammar Al-Jodah" userId="1b022c83-54eb-4ffe-962f-bfbccb51eee2" providerId="ADAL" clId="{A028FFE6-0170-47F2-81DD-344717717BD7}" dt="2022-04-27T01:23:13.010" v="3190" actId="478"/>
          <ac:picMkLst>
            <pc:docMk/>
            <pc:sldMk cId="384530505" sldId="329"/>
            <ac:picMk id="8" creationId="{53850B61-763E-4967-B577-E05530ED16C0}"/>
          </ac:picMkLst>
        </pc:picChg>
        <pc:picChg chg="del">
          <ac:chgData name="Ammar Al-Jodah" userId="1b022c83-54eb-4ffe-962f-bfbccb51eee2" providerId="ADAL" clId="{A028FFE6-0170-47F2-81DD-344717717BD7}" dt="2022-04-27T01:23:14.791" v="3191" actId="478"/>
          <ac:picMkLst>
            <pc:docMk/>
            <pc:sldMk cId="384530505" sldId="329"/>
            <ac:picMk id="10" creationId="{FCDE9919-B52F-4F4B-86AF-47CE3AA1379A}"/>
          </ac:picMkLst>
        </pc:picChg>
        <pc:picChg chg="del">
          <ac:chgData name="Ammar Al-Jodah" userId="1b022c83-54eb-4ffe-962f-bfbccb51eee2" providerId="ADAL" clId="{A028FFE6-0170-47F2-81DD-344717717BD7}" dt="2022-04-27T01:23:16.465" v="3192" actId="478"/>
          <ac:picMkLst>
            <pc:docMk/>
            <pc:sldMk cId="384530505" sldId="329"/>
            <ac:picMk id="12" creationId="{36B5C96C-2DC0-48FD-86AA-7243599EF576}"/>
          </ac:picMkLst>
        </pc:picChg>
        <pc:picChg chg="add mod">
          <ac:chgData name="Ammar Al-Jodah" userId="1b022c83-54eb-4ffe-962f-bfbccb51eee2" providerId="ADAL" clId="{A028FFE6-0170-47F2-81DD-344717717BD7}" dt="2022-04-27T01:24:13.398" v="3201" actId="1076"/>
          <ac:picMkLst>
            <pc:docMk/>
            <pc:sldMk cId="384530505" sldId="329"/>
            <ac:picMk id="13" creationId="{BEE90C39-6AAB-4CE1-964D-6E3670FF3996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8:43:33.685" v="3408" actId="20577"/>
        <pc:sldMkLst>
          <pc:docMk/>
          <pc:sldMk cId="3713107119" sldId="330"/>
        </pc:sldMkLst>
        <pc:spChg chg="mod">
          <ac:chgData name="Ammar Al-Jodah" userId="1b022c83-54eb-4ffe-962f-bfbccb51eee2" providerId="ADAL" clId="{A028FFE6-0170-47F2-81DD-344717717BD7}" dt="2022-04-27T08:43:33.685" v="3408" actId="20577"/>
          <ac:spMkLst>
            <pc:docMk/>
            <pc:sldMk cId="3713107119" sldId="330"/>
            <ac:spMk id="3" creationId="{7429C358-43E8-4ED9-89E8-D00D6E3E1C10}"/>
          </ac:spMkLst>
        </pc:spChg>
        <pc:picChg chg="add mod modCrop">
          <ac:chgData name="Ammar Al-Jodah" userId="1b022c83-54eb-4ffe-962f-bfbccb51eee2" providerId="ADAL" clId="{A028FFE6-0170-47F2-81DD-344717717BD7}" dt="2022-04-27T08:43:27.963" v="3399" actId="1076"/>
          <ac:picMkLst>
            <pc:docMk/>
            <pc:sldMk cId="3713107119" sldId="330"/>
            <ac:picMk id="5" creationId="{E6E6902B-E907-492F-B2A3-E0CAEB9F89E9}"/>
          </ac:picMkLst>
        </pc:picChg>
        <pc:picChg chg="del">
          <ac:chgData name="Ammar Al-Jodah" userId="1b022c83-54eb-4ffe-962f-bfbccb51eee2" providerId="ADAL" clId="{A028FFE6-0170-47F2-81DD-344717717BD7}" dt="2022-04-27T08:42:47.181" v="3389" actId="478"/>
          <ac:picMkLst>
            <pc:docMk/>
            <pc:sldMk cId="3713107119" sldId="330"/>
            <ac:picMk id="6" creationId="{3C209DEC-FFA0-4E45-BDB7-7ED7F0B114D2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8:53:23.221" v="3415" actId="1076"/>
        <pc:sldMkLst>
          <pc:docMk/>
          <pc:sldMk cId="1546620059" sldId="331"/>
        </pc:sldMkLst>
        <pc:spChg chg="del">
          <ac:chgData name="Ammar Al-Jodah" userId="1b022c83-54eb-4ffe-962f-bfbccb51eee2" providerId="ADAL" clId="{A028FFE6-0170-47F2-81DD-344717717BD7}" dt="2022-04-27T08:53:17.781" v="3413" actId="478"/>
          <ac:spMkLst>
            <pc:docMk/>
            <pc:sldMk cId="1546620059" sldId="331"/>
            <ac:spMk id="3" creationId="{7429C358-43E8-4ED9-89E8-D00D6E3E1C10}"/>
          </ac:spMkLst>
        </pc:spChg>
        <pc:spChg chg="add mod">
          <ac:chgData name="Ammar Al-Jodah" userId="1b022c83-54eb-4ffe-962f-bfbccb51eee2" providerId="ADAL" clId="{A028FFE6-0170-47F2-81DD-344717717BD7}" dt="2022-04-27T08:53:17.781" v="3413" actId="478"/>
          <ac:spMkLst>
            <pc:docMk/>
            <pc:sldMk cId="1546620059" sldId="331"/>
            <ac:spMk id="5" creationId="{AB254AF8-7D52-47BF-8F9E-0569B36BFEEC}"/>
          </ac:spMkLst>
        </pc:spChg>
        <pc:picChg chg="add mod">
          <ac:chgData name="Ammar Al-Jodah" userId="1b022c83-54eb-4ffe-962f-bfbccb51eee2" providerId="ADAL" clId="{A028FFE6-0170-47F2-81DD-344717717BD7}" dt="2022-04-27T08:53:23.221" v="3415" actId="1076"/>
          <ac:picMkLst>
            <pc:docMk/>
            <pc:sldMk cId="1546620059" sldId="331"/>
            <ac:picMk id="7" creationId="{ED2E9D04-5F0A-485E-B8B6-A200CCA0F241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8:53:40.390" v="3419" actId="1076"/>
        <pc:sldMkLst>
          <pc:docMk/>
          <pc:sldMk cId="3967631567" sldId="332"/>
        </pc:sldMkLst>
        <pc:picChg chg="add mod">
          <ac:chgData name="Ammar Al-Jodah" userId="1b022c83-54eb-4ffe-962f-bfbccb51eee2" providerId="ADAL" clId="{A028FFE6-0170-47F2-81DD-344717717BD7}" dt="2022-04-27T08:53:40.390" v="3419" actId="1076"/>
          <ac:picMkLst>
            <pc:docMk/>
            <pc:sldMk cId="3967631567" sldId="332"/>
            <ac:picMk id="4" creationId="{C863913D-E985-4502-AFB0-75E18BC06BF4}"/>
          </ac:picMkLst>
        </pc:picChg>
        <pc:picChg chg="del">
          <ac:chgData name="Ammar Al-Jodah" userId="1b022c83-54eb-4ffe-962f-bfbccb51eee2" providerId="ADAL" clId="{A028FFE6-0170-47F2-81DD-344717717BD7}" dt="2022-04-27T08:53:29.120" v="3417" actId="478"/>
          <ac:picMkLst>
            <pc:docMk/>
            <pc:sldMk cId="3967631567" sldId="332"/>
            <ac:picMk id="7" creationId="{ED2E9D04-5F0A-485E-B8B6-A200CCA0F241}"/>
          </ac:picMkLst>
        </pc:picChg>
      </pc:sldChg>
      <pc:sldChg chg="addSp delSp modSp add mod">
        <pc:chgData name="Ammar Al-Jodah" userId="1b022c83-54eb-4ffe-962f-bfbccb51eee2" providerId="ADAL" clId="{A028FFE6-0170-47F2-81DD-344717717BD7}" dt="2022-04-27T09:02:01.961" v="3717" actId="1076"/>
        <pc:sldMkLst>
          <pc:docMk/>
          <pc:sldMk cId="518262528" sldId="333"/>
        </pc:sldMkLst>
        <pc:picChg chg="add mod">
          <ac:chgData name="Ammar Al-Jodah" userId="1b022c83-54eb-4ffe-962f-bfbccb51eee2" providerId="ADAL" clId="{A028FFE6-0170-47F2-81DD-344717717BD7}" dt="2022-04-27T09:02:01.961" v="3717" actId="1076"/>
          <ac:picMkLst>
            <pc:docMk/>
            <pc:sldMk cId="518262528" sldId="333"/>
            <ac:picMk id="4" creationId="{34933CDB-CB32-4727-AE2E-859220CCC9B2}"/>
          </ac:picMkLst>
        </pc:picChg>
        <pc:picChg chg="del">
          <ac:chgData name="Ammar Al-Jodah" userId="1b022c83-54eb-4ffe-962f-bfbccb51eee2" providerId="ADAL" clId="{A028FFE6-0170-47F2-81DD-344717717BD7}" dt="2022-04-27T09:01:45.051" v="3713" actId="478"/>
          <ac:picMkLst>
            <pc:docMk/>
            <pc:sldMk cId="518262528" sldId="333"/>
            <ac:picMk id="8" creationId="{F9D70290-B47B-495D-AFD5-4B1D6942658C}"/>
          </ac:picMkLst>
        </pc:picChg>
      </pc:sldChg>
      <pc:sldChg chg="delSp add del mod">
        <pc:chgData name="Ammar Al-Jodah" userId="1b022c83-54eb-4ffe-962f-bfbccb51eee2" providerId="ADAL" clId="{A028FFE6-0170-47F2-81DD-344717717BD7}" dt="2022-04-27T08:54:42.282" v="3422" actId="47"/>
        <pc:sldMkLst>
          <pc:docMk/>
          <pc:sldMk cId="1488989716" sldId="333"/>
        </pc:sldMkLst>
        <pc:picChg chg="del">
          <ac:chgData name="Ammar Al-Jodah" userId="1b022c83-54eb-4ffe-962f-bfbccb51eee2" providerId="ADAL" clId="{A028FFE6-0170-47F2-81DD-344717717BD7}" dt="2022-04-27T08:53:47.547" v="3421" actId="478"/>
          <ac:picMkLst>
            <pc:docMk/>
            <pc:sldMk cId="1488989716" sldId="333"/>
            <ac:picMk id="4" creationId="{C863913D-E985-4502-AFB0-75E18BC06BF4}"/>
          </ac:picMkLst>
        </pc:picChg>
      </pc:sldChg>
    </pc:docChg>
  </pc:docChgLst>
  <pc:docChgLst>
    <pc:chgData name="Ammar Al-Jodah" userId="1b022c83-54eb-4ffe-962f-bfbccb51eee2" providerId="ADAL" clId="{6038A47F-1B3E-4605-B244-A43473780888}"/>
    <pc:docChg chg="modSld modMainMaster">
      <pc:chgData name="Ammar Al-Jodah" userId="1b022c83-54eb-4ffe-962f-bfbccb51eee2" providerId="ADAL" clId="{6038A47F-1B3E-4605-B244-A43473780888}" dt="2022-04-14T03:33:53.577" v="11" actId="20577"/>
      <pc:docMkLst>
        <pc:docMk/>
      </pc:docMkLst>
      <pc:sldChg chg="modSp mod">
        <pc:chgData name="Ammar Al-Jodah" userId="1b022c83-54eb-4ffe-962f-bfbccb51eee2" providerId="ADAL" clId="{6038A47F-1B3E-4605-B244-A43473780888}" dt="2022-04-14T03:30:48.156" v="9" actId="20577"/>
        <pc:sldMkLst>
          <pc:docMk/>
          <pc:sldMk cId="483052826" sldId="294"/>
        </pc:sldMkLst>
        <pc:spChg chg="mod">
          <ac:chgData name="Ammar Al-Jodah" userId="1b022c83-54eb-4ffe-962f-bfbccb51eee2" providerId="ADAL" clId="{6038A47F-1B3E-4605-B244-A43473780888}" dt="2022-04-14T03:30:48.156" v="9" actId="20577"/>
          <ac:spMkLst>
            <pc:docMk/>
            <pc:sldMk cId="483052826" sldId="294"/>
            <ac:spMk id="7" creationId="{2FCF2CDA-BE4F-47E7-9960-0C1E64DBEADA}"/>
          </ac:spMkLst>
        </pc:spChg>
      </pc:sldChg>
      <pc:sldMasterChg chg="modSp mod">
        <pc:chgData name="Ammar Al-Jodah" userId="1b022c83-54eb-4ffe-962f-bfbccb51eee2" providerId="ADAL" clId="{6038A47F-1B3E-4605-B244-A43473780888}" dt="2022-04-14T03:33:53.577" v="11" actId="20577"/>
        <pc:sldMasterMkLst>
          <pc:docMk/>
          <pc:sldMasterMk cId="2829075003" sldId="2147483690"/>
        </pc:sldMasterMkLst>
        <pc:spChg chg="mod">
          <ac:chgData name="Ammar Al-Jodah" userId="1b022c83-54eb-4ffe-962f-bfbccb51eee2" providerId="ADAL" clId="{6038A47F-1B3E-4605-B244-A43473780888}" dt="2022-04-14T03:33:53.577" v="11" actId="20577"/>
          <ac:spMkLst>
            <pc:docMk/>
            <pc:sldMasterMk cId="2829075003" sldId="2147483690"/>
            <ac:spMk id="9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701DF0-67B2-4A91-AC27-99F9F630B1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C3309-01FF-4614-8E15-3FD38EE6FB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81B78-0EC5-4A33-A37D-6F26DA86DBAA}" type="datetimeFigureOut">
              <a:rPr lang="en-AU" smtClean="0"/>
              <a:t>28/04/2022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9AA9E-B284-49FE-BCDE-099A09D205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29EB4-6AD3-4CF2-A4B8-9AD412329E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B29FE-6AFF-442A-BFC4-9192E8258F4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57868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6T13:01:39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AD8F5-F0D0-AA4F-B9EC-287A4C32E034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8440A-FF3F-274C-A387-8BC4468CE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Wav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5323112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0224" y="2142068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5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0" y="2924944"/>
            <a:ext cx="9144000" cy="729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AU" sz="3600" dirty="0">
              <a:solidFill>
                <a:srgbClr val="00427C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3118196" y="5051393"/>
            <a:ext cx="6065789" cy="322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School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Physics |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University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Western</a:t>
            </a:r>
            <a:r>
              <a:rPr lang="zh-CN" altLang="en-US" b="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b="0" dirty="0">
                <a:solidFill>
                  <a:schemeClr val="accent1">
                    <a:lumMod val="75000"/>
                  </a:schemeClr>
                </a:solidFill>
              </a:rPr>
              <a:t>Australia</a:t>
            </a:r>
          </a:p>
        </p:txBody>
      </p:sp>
      <p:cxnSp>
        <p:nvCxnSpPr>
          <p:cNvPr id="17" name="Straight Connector 18"/>
          <p:cNvCxnSpPr/>
          <p:nvPr userDrawn="1"/>
        </p:nvCxnSpPr>
        <p:spPr>
          <a:xfrm flipH="1">
            <a:off x="114591" y="1122583"/>
            <a:ext cx="12003401" cy="13654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86000">
                  <a:srgbClr val="F26900"/>
                </a:gs>
                <a:gs pos="17000">
                  <a:srgbClr val="F269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 descr="OzGrav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1481" y="2085003"/>
            <a:ext cx="5796854" cy="596965"/>
          </a:xfrm>
          <a:prstGeom prst="rect">
            <a:avLst/>
          </a:prstGeom>
        </p:spPr>
      </p:pic>
      <p:pic>
        <p:nvPicPr>
          <p:cNvPr id="20" name="Afbeelding 19" descr="OzGrav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5662" y="179891"/>
            <a:ext cx="5089577" cy="1677658"/>
          </a:xfrm>
          <a:prstGeom prst="rect">
            <a:avLst/>
          </a:prstGeom>
        </p:spPr>
      </p:pic>
      <p:pic>
        <p:nvPicPr>
          <p:cNvPr id="21" name="Afbeelding 20" descr="Screen Shot 2018-06-18 at 16.46.23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75900"/>
            <a:ext cx="12191999" cy="682100"/>
          </a:xfrm>
          <a:prstGeom prst="rect">
            <a:avLst/>
          </a:prstGeom>
        </p:spPr>
      </p:pic>
      <p:pic>
        <p:nvPicPr>
          <p:cNvPr id="9" name="Picture 22" descr="imgres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128" y="5834755"/>
            <a:ext cx="1579699" cy="685618"/>
          </a:xfrm>
          <a:prstGeom prst="rect">
            <a:avLst/>
          </a:prstGeom>
        </p:spPr>
      </p:pic>
      <p:pic>
        <p:nvPicPr>
          <p:cNvPr id="10" name="Picture 23" descr="imgres-1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457" y="5807885"/>
            <a:ext cx="2062768" cy="684055"/>
          </a:xfrm>
          <a:prstGeom prst="rect">
            <a:avLst/>
          </a:prstGeom>
        </p:spPr>
      </p:pic>
      <p:pic>
        <p:nvPicPr>
          <p:cNvPr id="11" name="Picture 24" descr="imgres-1.jp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040" y="5856962"/>
            <a:ext cx="748746" cy="797390"/>
          </a:xfrm>
          <a:prstGeom prst="rect">
            <a:avLst/>
          </a:prstGeom>
        </p:spPr>
      </p:pic>
      <p:pic>
        <p:nvPicPr>
          <p:cNvPr id="12" name="Picture 25" descr="imgres-2.pn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384" y="5692844"/>
            <a:ext cx="971656" cy="971656"/>
          </a:xfrm>
          <a:prstGeom prst="rect">
            <a:avLst/>
          </a:prstGeom>
        </p:spPr>
      </p:pic>
      <p:pic>
        <p:nvPicPr>
          <p:cNvPr id="13" name="Picture 26" descr="search.jpg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9035" y="5913714"/>
            <a:ext cx="834112" cy="834112"/>
          </a:xfrm>
          <a:prstGeom prst="rect">
            <a:avLst/>
          </a:prstGeom>
        </p:spPr>
      </p:pic>
      <p:pic>
        <p:nvPicPr>
          <p:cNvPr id="14" name="Picture 27" descr="imgres-2.jp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647"/>
          <a:stretch/>
        </p:blipFill>
        <p:spPr>
          <a:xfrm>
            <a:off x="9932697" y="5951101"/>
            <a:ext cx="2193039" cy="739862"/>
          </a:xfrm>
          <a:prstGeom prst="rect">
            <a:avLst/>
          </a:prstGeom>
        </p:spPr>
      </p:pic>
      <p:pic>
        <p:nvPicPr>
          <p:cNvPr id="15" name="Picture 28" descr="swinburne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1" y="5811906"/>
            <a:ext cx="1454091" cy="724738"/>
          </a:xfrm>
          <a:prstGeom prst="rect">
            <a:avLst/>
          </a:prstGeom>
        </p:spPr>
      </p:pic>
      <p:pic>
        <p:nvPicPr>
          <p:cNvPr id="16" name="Picture 29" descr="UWA-L-CMYKWebRes.gif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738" y="5877993"/>
            <a:ext cx="3012856" cy="737149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077472" y="2894149"/>
            <a:ext cx="10515600" cy="834000"/>
          </a:xfrm>
        </p:spPr>
        <p:txBody>
          <a:bodyPr/>
          <a:lstStyle>
            <a:lvl1pPr>
              <a:defRPr>
                <a:solidFill>
                  <a:srgbClr val="2E75B6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575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722" y="170590"/>
            <a:ext cx="10515600" cy="834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593"/>
            <a:ext cx="10515600" cy="4755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7" name="Afbeelding 6" descr="Screen Shot 2018-06-18 at 16.46.2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175900"/>
            <a:ext cx="10690954" cy="682100"/>
          </a:xfrm>
          <a:prstGeom prst="rect">
            <a:avLst/>
          </a:prstGeom>
        </p:spPr>
      </p:pic>
      <p:cxnSp>
        <p:nvCxnSpPr>
          <p:cNvPr id="8" name="Straight Connector 18"/>
          <p:cNvCxnSpPr/>
          <p:nvPr userDrawn="1"/>
        </p:nvCxnSpPr>
        <p:spPr>
          <a:xfrm flipH="1">
            <a:off x="180686" y="6449406"/>
            <a:ext cx="11685337" cy="0"/>
          </a:xfrm>
          <a:prstGeom prst="line">
            <a:avLst/>
          </a:prstGeom>
          <a:ln w="19050" cmpd="sng">
            <a:gradFill flip="none" rotWithShape="1">
              <a:gsLst>
                <a:gs pos="0">
                  <a:schemeClr val="bg1"/>
                </a:gs>
                <a:gs pos="86000">
                  <a:srgbClr val="F26900"/>
                </a:gs>
                <a:gs pos="17000">
                  <a:srgbClr val="F269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OzGrav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934" y="5991508"/>
            <a:ext cx="3499121" cy="866491"/>
          </a:xfrm>
          <a:prstGeom prst="rect">
            <a:avLst/>
          </a:prstGeom>
        </p:spPr>
      </p:pic>
      <p:cxnSp>
        <p:nvCxnSpPr>
          <p:cNvPr id="12" name="Straight Connector 18"/>
          <p:cNvCxnSpPr/>
          <p:nvPr userDrawn="1"/>
        </p:nvCxnSpPr>
        <p:spPr>
          <a:xfrm flipH="1">
            <a:off x="114591" y="1122583"/>
            <a:ext cx="12003401" cy="13654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86000">
                  <a:srgbClr val="F26900"/>
                </a:gs>
                <a:gs pos="17000">
                  <a:srgbClr val="F269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04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917"/>
            <a:ext cx="10515600" cy="834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1593"/>
            <a:ext cx="10515600" cy="4755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7" name="Afbeelding 6" descr="Screen Shot 2018-06-18 at 16.46.2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19" y="6175900"/>
            <a:ext cx="10690954" cy="682100"/>
          </a:xfrm>
          <a:prstGeom prst="rect">
            <a:avLst/>
          </a:prstGeom>
        </p:spPr>
      </p:pic>
      <p:cxnSp>
        <p:nvCxnSpPr>
          <p:cNvPr id="8" name="Straight Connector 18"/>
          <p:cNvCxnSpPr/>
          <p:nvPr userDrawn="1"/>
        </p:nvCxnSpPr>
        <p:spPr>
          <a:xfrm flipH="1">
            <a:off x="180686" y="6586039"/>
            <a:ext cx="11685337" cy="0"/>
          </a:xfrm>
          <a:prstGeom prst="line">
            <a:avLst/>
          </a:prstGeom>
          <a:ln w="9525" cmpd="sng">
            <a:gradFill flip="none" rotWithShape="1">
              <a:gsLst>
                <a:gs pos="0">
                  <a:schemeClr val="bg1"/>
                </a:gs>
                <a:gs pos="86000">
                  <a:srgbClr val="F26900"/>
                </a:gs>
                <a:gs pos="17000">
                  <a:srgbClr val="F269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fbeelding 8" descr="OzGrav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6213" y="6286138"/>
            <a:ext cx="2312276" cy="572592"/>
          </a:xfrm>
          <a:prstGeom prst="rect">
            <a:avLst/>
          </a:prstGeom>
        </p:spPr>
      </p:pic>
      <p:cxnSp>
        <p:nvCxnSpPr>
          <p:cNvPr id="12" name="Straight Connector 18"/>
          <p:cNvCxnSpPr/>
          <p:nvPr userDrawn="1"/>
        </p:nvCxnSpPr>
        <p:spPr>
          <a:xfrm flipH="1">
            <a:off x="114591" y="756823"/>
            <a:ext cx="12003401" cy="13654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86000">
                  <a:srgbClr val="F26900"/>
                </a:gs>
                <a:gs pos="17000">
                  <a:srgbClr val="F26900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97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751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AU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AU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5435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5975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85975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" y="6358255"/>
            <a:ext cx="12309231" cy="499745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l">
              <a:defRPr sz="1000" b="0" i="0" baseline="-250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86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9" name="TextBox 3"/>
          <p:cNvSpPr txBox="1"/>
          <p:nvPr userDrawn="1"/>
        </p:nvSpPr>
        <p:spPr>
          <a:xfrm>
            <a:off x="10819669" y="6581001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dirty="0">
                <a:ea typeface="ＭＳ Ｐゴシック" pitchFamily="34" charset="-128"/>
              </a:rPr>
              <a:t> </a:t>
            </a:r>
            <a:fld id="{5ABAF4BF-8C40-4E24-B32E-985222EDAC48}" type="slidenum">
              <a:rPr lang="nl-NL" sz="1200" smtClean="0">
                <a:ea typeface="ＭＳ Ｐゴシック" pitchFamily="34" charset="-128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200" dirty="0"/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|34</a:t>
            </a:r>
          </a:p>
        </p:txBody>
      </p:sp>
    </p:spTree>
    <p:extLst>
      <p:ext uri="{BB962C8B-B14F-4D97-AF65-F5344CB8AC3E}">
        <p14:creationId xmlns:p14="http://schemas.microsoft.com/office/powerpoint/2010/main" val="2829075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CF2CDA-BE4F-47E7-9960-0C1E64DBEADA}"/>
              </a:ext>
            </a:extLst>
          </p:cNvPr>
          <p:cNvSpPr txBox="1">
            <a:spLocks/>
          </p:cNvSpPr>
          <p:nvPr/>
        </p:nvSpPr>
        <p:spPr>
          <a:xfrm>
            <a:off x="735496" y="2460956"/>
            <a:ext cx="10370347" cy="15110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defRPr/>
            </a:pPr>
            <a:r>
              <a:rPr lang="en-AU" dirty="0"/>
              <a:t>Close the loop in CDS in 10 steps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C77E5D1-F1A3-4F57-9F7C-5046E5C9FA24}"/>
              </a:ext>
            </a:extLst>
          </p:cNvPr>
          <p:cNvSpPr txBox="1">
            <a:spLocks/>
          </p:cNvSpPr>
          <p:nvPr/>
        </p:nvSpPr>
        <p:spPr>
          <a:xfrm>
            <a:off x="926277" y="4274460"/>
            <a:ext cx="10421580" cy="978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2800" dirty="0">
                <a:latin typeface="Open Sans"/>
                <a:ea typeface="Open Sans"/>
                <a:cs typeface="Open Sans"/>
              </a:rPr>
              <a:t>Ammar Al-Jodah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52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Open-loop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742495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r>
                  <a:rPr lang="en-AU" sz="2400" i="0" u="none" strike="noStrike" baseline="0" dirty="0">
                    <a:latin typeface="Arial-BoldMT"/>
                  </a:rPr>
                  <a:t>Open-loop </a:t>
                </a:r>
                <a:r>
                  <a:rPr lang="en-AU" sz="2400" dirty="0">
                    <a:latin typeface="Arial-BoldMT"/>
                  </a:rPr>
                  <a:t>transfer function</a:t>
                </a: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close </a:t>
                </a:r>
                <a:r>
                  <a:rPr lang="en-AU" sz="1800" b="0" i="0" u="none" strike="noStrike" baseline="0" dirty="0" err="1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all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;clear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AU" sz="1800" b="0" i="0" u="none" strike="noStrike" baseline="0" dirty="0" err="1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all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;clc</a:t>
                </a:r>
                <a:endParaRPr lang="en-AU" sz="18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 = 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logspace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(-2,0,10);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G = 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tf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([1], [1 2])</a:t>
                </a:r>
              </a:p>
              <a:p>
                <a:pPr marL="0" indent="0">
                  <a:buNone/>
                </a:pPr>
                <a:r>
                  <a:rPr lang="nl-NL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[mag1, pha1] = bode(G,2*pi*f);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semilogx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(f,20*log10(squeeze(mag1)), 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'linewidth'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,2)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xlim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([0.01 1]);grid 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xlabel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'frequency (Hz)'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ylabel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'Magnitude (</a:t>
                </a:r>
                <a:r>
                  <a:rPr lang="en-AU" sz="1800" b="0" i="0" u="none" strike="noStrike" baseline="0" dirty="0" err="1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db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)'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endParaRPr lang="en-AU" sz="1600" b="0" i="0" u="none" strike="noStrike" baseline="0" dirty="0"/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7424950" cy="4351338"/>
              </a:xfrm>
              <a:blipFill>
                <a:blip r:embed="rId2"/>
                <a:stretch>
                  <a:fillRect l="-12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B7F6F3-2226-4C77-9BF3-72E6DA03D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480223"/>
            <a:ext cx="533400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1CDB38-D9BD-4102-915E-51259A576E55}"/>
              </a:ext>
            </a:extLst>
          </p:cNvPr>
          <p:cNvSpPr txBox="1"/>
          <p:nvPr/>
        </p:nvSpPr>
        <p:spPr>
          <a:xfrm>
            <a:off x="4258876" y="2170490"/>
            <a:ext cx="6274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openloop_freq_resp.m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383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1: IOP and open loop mdl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6297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IOP stored at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usercode</a:t>
            </a:r>
            <a:endParaRPr lang="en-AU" dirty="0"/>
          </a:p>
          <a:p>
            <a:pPr marL="0" indent="0" algn="l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09DEC-FFA0-4E45-BDB7-7ED7F0B11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0" t="34844" r="27886" b="13135"/>
          <a:stretch/>
        </p:blipFill>
        <p:spPr>
          <a:xfrm>
            <a:off x="838200" y="2619374"/>
            <a:ext cx="4994932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6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1: IOP and open loop mdl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4451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Open loop</a:t>
            </a:r>
          </a:p>
          <a:p>
            <a:pPr marL="0" indent="0" algn="l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6902B-E907-492F-B2A3-E0CAEB9F8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23194" r="39755" b="4376"/>
          <a:stretch/>
        </p:blipFill>
        <p:spPr>
          <a:xfrm>
            <a:off x="2814637" y="1209674"/>
            <a:ext cx="6015039" cy="49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0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9200" cy="4351338"/>
          </a:xfrm>
        </p:spPr>
        <p:txBody>
          <a:bodyPr>
            <a:normAutofit/>
          </a:bodyPr>
          <a:lstStyle/>
          <a:p>
            <a:r>
              <a:rPr lang="en-AU" dirty="0"/>
              <a:t>Build + Install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build u2iop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install u2iop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build u2rcsys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install u2rcsys</a:t>
            </a:r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478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9200" cy="4351338"/>
          </a:xfrm>
        </p:spPr>
        <p:txBody>
          <a:bodyPr>
            <a:normAutofit/>
          </a:bodyPr>
          <a:lstStyle/>
          <a:p>
            <a:r>
              <a:rPr lang="en-AU" dirty="0"/>
              <a:t>Change master file</a:t>
            </a:r>
          </a:p>
          <a:p>
            <a:pPr marL="0" indent="0">
              <a:buNone/>
            </a:pPr>
            <a:r>
              <a:rPr lang="en-AU" dirty="0"/>
              <a:t>$ </a:t>
            </a:r>
            <a:r>
              <a:rPr lang="en-AU" dirty="0" err="1"/>
              <a:t>sudo</a:t>
            </a:r>
            <a:r>
              <a:rPr lang="en-AU" dirty="0"/>
              <a:t> nano /etc/</a:t>
            </a:r>
            <a:r>
              <a:rPr lang="en-AU" dirty="0" err="1"/>
              <a:t>advligorts</a:t>
            </a:r>
            <a:r>
              <a:rPr lang="en-AU" dirty="0"/>
              <a:t>/master </a:t>
            </a:r>
          </a:p>
          <a:p>
            <a:r>
              <a:rPr lang="en-AU" dirty="0"/>
              <a:t>Add the following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/opt/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rtcds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uwa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chans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daq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/U2IOP.ini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/opt/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rtcds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uwa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chans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daq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/U2RCSYS.ini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/opt/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rtcds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uwa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/u2/target/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/param/tpchn_u2iop.par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/opt/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rtcds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uwa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/u2/target/</a:t>
            </a:r>
            <a:r>
              <a:rPr lang="en-A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gds</a:t>
            </a:r>
            <a:r>
              <a:rPr lang="en-A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/param/tpchn_u2rcsys.par</a:t>
            </a:r>
            <a:endParaRPr lang="en-AU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AU" dirty="0" err="1"/>
              <a:t>ctrl+o</a:t>
            </a:r>
            <a:r>
              <a:rPr lang="en-AU" dirty="0"/>
              <a:t>, enter, </a:t>
            </a:r>
            <a:r>
              <a:rPr lang="en-AU" dirty="0" err="1"/>
              <a:t>ctrl+x</a:t>
            </a:r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4675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9200" cy="4351338"/>
          </a:xfrm>
        </p:spPr>
        <p:txBody>
          <a:bodyPr>
            <a:normAutofit/>
          </a:bodyPr>
          <a:lstStyle/>
          <a:p>
            <a:r>
              <a:rPr lang="en-AU" dirty="0"/>
              <a:t>Change test point file</a:t>
            </a:r>
          </a:p>
          <a:p>
            <a:pPr marL="0" indent="0">
              <a:buNone/>
            </a:pPr>
            <a:r>
              <a:rPr lang="en-AU" dirty="0"/>
              <a:t>$ </a:t>
            </a:r>
            <a:r>
              <a:rPr lang="en-AU" dirty="0" err="1"/>
              <a:t>sudo</a:t>
            </a:r>
            <a:r>
              <a:rPr lang="en-AU" dirty="0"/>
              <a:t> nano /etc/</a:t>
            </a:r>
            <a:r>
              <a:rPr lang="en-AU" dirty="0" err="1"/>
              <a:t>advligorts</a:t>
            </a:r>
            <a:r>
              <a:rPr lang="en-AU" dirty="0"/>
              <a:t>/</a:t>
            </a:r>
            <a:r>
              <a:rPr lang="en-AU" dirty="0" err="1"/>
              <a:t>testpoint.par</a:t>
            </a:r>
            <a:endParaRPr lang="en-AU" dirty="0"/>
          </a:p>
          <a:p>
            <a:r>
              <a:rPr lang="en-AU" dirty="0"/>
              <a:t>Add the following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[U-node12]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hostname=u2fe1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system=u2rcsys</a:t>
            </a:r>
            <a:endParaRPr lang="en-AU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[U-node78]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hostname=u2fe1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AU" sz="1800" dirty="0">
                <a:solidFill>
                  <a:srgbClr val="000000"/>
                </a:solidFill>
                <a:latin typeface="Calibri" panose="020F0502020204030204" pitchFamily="34" charset="0"/>
              </a:rPr>
              <a:t>system=u21iop</a:t>
            </a:r>
          </a:p>
          <a:p>
            <a:r>
              <a:rPr lang="en-AU" dirty="0" err="1"/>
              <a:t>ctrl+o</a:t>
            </a:r>
            <a:r>
              <a:rPr lang="en-AU" dirty="0"/>
              <a:t>, enter, </a:t>
            </a:r>
            <a:r>
              <a:rPr lang="en-AU" dirty="0" err="1"/>
              <a:t>ctrl+x</a:t>
            </a:r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2165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29825" cy="4351338"/>
          </a:xfrm>
        </p:spPr>
        <p:txBody>
          <a:bodyPr>
            <a:normAutofit/>
          </a:bodyPr>
          <a:lstStyle/>
          <a:p>
            <a:r>
              <a:rPr lang="en-AU" dirty="0"/>
              <a:t>Start models and local dc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start u2iop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rtcds</a:t>
            </a:r>
            <a:r>
              <a:rPr lang="en-AU" dirty="0"/>
              <a:t> start u2rcsys</a:t>
            </a:r>
          </a:p>
          <a:p>
            <a:pPr marL="0" indent="0">
              <a:buNone/>
            </a:pPr>
            <a:r>
              <a:rPr lang="en-AU" dirty="0"/>
              <a:t>$ </a:t>
            </a:r>
            <a:r>
              <a:rPr lang="en-AU" dirty="0" err="1"/>
              <a:t>local_dc</a:t>
            </a:r>
            <a:r>
              <a:rPr lang="en-AU" dirty="0"/>
              <a:t> -s u2rcsys -d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/u2/target/</a:t>
            </a:r>
            <a:r>
              <a:rPr lang="en-AU" dirty="0" err="1"/>
              <a:t>gds</a:t>
            </a:r>
            <a:r>
              <a:rPr lang="en-AU" dirty="0"/>
              <a:t>/param/</a:t>
            </a:r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5DE980-A57F-4F4F-B758-C7597C6B5075}"/>
              </a:ext>
            </a:extLst>
          </p:cNvPr>
          <p:cNvCxnSpPr>
            <a:cxnSpLocks/>
          </p:cNvCxnSpPr>
          <p:nvPr/>
        </p:nvCxnSpPr>
        <p:spPr>
          <a:xfrm flipH="1" flipV="1">
            <a:off x="3205655" y="3752193"/>
            <a:ext cx="105104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1393E7-AA84-41F5-B7C6-2F7CBC78DFAD}"/>
              </a:ext>
            </a:extLst>
          </p:cNvPr>
          <p:cNvSpPr txBox="1"/>
          <p:nvPr/>
        </p:nvSpPr>
        <p:spPr>
          <a:xfrm>
            <a:off x="2375339" y="4346048"/>
            <a:ext cx="2389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If more than one model to be run, you need to put their names here </a:t>
            </a:r>
          </a:p>
        </p:txBody>
      </p:sp>
    </p:spTree>
    <p:extLst>
      <p:ext uri="{BB962C8B-B14F-4D97-AF65-F5344CB8AC3E}">
        <p14:creationId xmlns:p14="http://schemas.microsoft.com/office/powerpoint/2010/main" val="187387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29825" cy="4351338"/>
          </a:xfrm>
        </p:spPr>
        <p:txBody>
          <a:bodyPr>
            <a:normAutofit/>
          </a:bodyPr>
          <a:lstStyle/>
          <a:p>
            <a:r>
              <a:rPr lang="en-AU" dirty="0"/>
              <a:t>Open Global Diagnostics Screen (GDS)</a:t>
            </a:r>
          </a:p>
          <a:p>
            <a:pPr marL="0" indent="0" algn="l">
              <a:buNone/>
            </a:pPr>
            <a:r>
              <a:rPr lang="en-AU" dirty="0"/>
              <a:t>$ cd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</a:t>
            </a:r>
            <a:r>
              <a:rPr lang="en-AU" dirty="0" err="1"/>
              <a:t>medm</a:t>
            </a:r>
            <a:r>
              <a:rPr lang="en-AU" dirty="0"/>
              <a:t>/u2iop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medm</a:t>
            </a:r>
            <a:r>
              <a:rPr lang="en-AU" dirty="0"/>
              <a:t> U2IOP_GDS_TP.adl</a:t>
            </a:r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517AD-79EC-4B8C-8D53-26B6B2EBB8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88" y="3429000"/>
            <a:ext cx="5731510" cy="271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9BBE8-2FA8-472B-9FEA-38CE1DFD81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49" y="1754187"/>
            <a:ext cx="4124326" cy="442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97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29825" cy="4351338"/>
          </a:xfrm>
        </p:spPr>
        <p:txBody>
          <a:bodyPr>
            <a:normAutofit/>
          </a:bodyPr>
          <a:lstStyle/>
          <a:p>
            <a:r>
              <a:rPr lang="en-AU" dirty="0"/>
              <a:t>Open U2RCSYS Global Diagnostics Screen (GDS)</a:t>
            </a:r>
          </a:p>
          <a:p>
            <a:pPr marL="0" indent="0" algn="l">
              <a:buNone/>
            </a:pPr>
            <a:r>
              <a:rPr lang="en-AU" dirty="0"/>
              <a:t>$ cd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</a:t>
            </a:r>
            <a:r>
              <a:rPr lang="en-AU" dirty="0" err="1"/>
              <a:t>medm</a:t>
            </a:r>
            <a:r>
              <a:rPr lang="en-AU" dirty="0"/>
              <a:t>/u2rcsys</a:t>
            </a:r>
          </a:p>
          <a:p>
            <a:pPr marL="0" indent="0" algn="l">
              <a:buNone/>
            </a:pPr>
            <a:r>
              <a:rPr lang="en-AU" dirty="0"/>
              <a:t>$ </a:t>
            </a:r>
            <a:r>
              <a:rPr lang="en-AU" dirty="0" err="1"/>
              <a:t>medm</a:t>
            </a:r>
            <a:r>
              <a:rPr lang="en-AU" dirty="0"/>
              <a:t> U2RCSYS_GDS_TP.adl</a:t>
            </a:r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37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29825" cy="4351338"/>
          </a:xfrm>
        </p:spPr>
        <p:txBody>
          <a:bodyPr>
            <a:normAutofit/>
          </a:bodyPr>
          <a:lstStyle/>
          <a:p>
            <a:r>
              <a:rPr lang="en-AU" dirty="0"/>
              <a:t>Start </a:t>
            </a:r>
            <a:r>
              <a:rPr lang="en-AU" dirty="0" err="1"/>
              <a:t>ndscope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$ NDSSERVER=u2fe1:8088 </a:t>
            </a:r>
            <a:r>
              <a:rPr lang="en-AU" dirty="0" err="1"/>
              <a:t>ndscope</a:t>
            </a:r>
            <a:endParaRPr lang="en-AU" dirty="0"/>
          </a:p>
          <a:p>
            <a:r>
              <a:rPr lang="en-AU" dirty="0"/>
              <a:t>Select the channels </a:t>
            </a:r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algn="l"/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D192C-142B-4C98-BA02-9C4A66A6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46" y="1825625"/>
            <a:ext cx="5172755" cy="410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8762CCD-DC36-47CE-BF66-23555357DC53}"/>
              </a:ext>
            </a:extLst>
          </p:cNvPr>
          <p:cNvSpPr/>
          <p:nvPr/>
        </p:nvSpPr>
        <p:spPr>
          <a:xfrm rot="16200000">
            <a:off x="6603639" y="645984"/>
            <a:ext cx="395338" cy="1712764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9607C5-B2E4-469F-8610-9E6BD3CA9554}"/>
                  </a:ext>
                </a:extLst>
              </p14:cNvPr>
              <p14:cNvContentPartPr/>
              <p14:nvPr/>
            </p14:nvContentPartPr>
            <p14:xfrm>
              <a:off x="2860035" y="257612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9607C5-B2E4-469F-8610-9E6BD3CA9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035" y="256712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028025-BBEA-4390-B709-001B0B8EDBF0}"/>
              </a:ext>
            </a:extLst>
          </p:cNvPr>
          <p:cNvSpPr txBox="1"/>
          <p:nvPr/>
        </p:nvSpPr>
        <p:spPr>
          <a:xfrm>
            <a:off x="1832656" y="1409333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IOP and open loop mdl file</a:t>
            </a:r>
          </a:p>
          <a:p>
            <a:endParaRPr lang="en-AU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FED875A-7960-40AE-9490-0050188F7A1F}"/>
              </a:ext>
            </a:extLst>
          </p:cNvPr>
          <p:cNvSpPr/>
          <p:nvPr/>
        </p:nvSpPr>
        <p:spPr>
          <a:xfrm>
            <a:off x="3306667" y="1930678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CC1B96-AE39-4FA8-8E02-0565A2A7B05E}"/>
              </a:ext>
            </a:extLst>
          </p:cNvPr>
          <p:cNvSpPr txBox="1"/>
          <p:nvPr/>
        </p:nvSpPr>
        <p:spPr>
          <a:xfrm>
            <a:off x="1809507" y="2312265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AU" dirty="0"/>
              <a:t>Build, install, start of </a:t>
            </a:r>
            <a:r>
              <a:rPr lang="en-AU" dirty="0" err="1"/>
              <a:t>realtime</a:t>
            </a:r>
            <a:r>
              <a:rPr lang="en-AU" dirty="0"/>
              <a:t> code</a:t>
            </a:r>
            <a:br>
              <a:rPr lang="en-AU" dirty="0"/>
            </a:br>
            <a:r>
              <a:rPr lang="en-AU" dirty="0" err="1"/>
              <a:t>local_dc</a:t>
            </a:r>
            <a:r>
              <a:rPr lang="en-AU" dirty="0"/>
              <a:t> 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D6F1B3-D5C1-412B-A21D-A7F62B8A4511}"/>
              </a:ext>
            </a:extLst>
          </p:cNvPr>
          <p:cNvSpPr txBox="1"/>
          <p:nvPr/>
        </p:nvSpPr>
        <p:spPr>
          <a:xfrm>
            <a:off x="1832656" y="3301518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AU" dirty="0"/>
              <a:t>diaggui step response</a:t>
            </a:r>
          </a:p>
          <a:p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D6A22-F597-47A7-BD53-27CE73B28C3D}"/>
              </a:ext>
            </a:extLst>
          </p:cNvPr>
          <p:cNvSpPr txBox="1"/>
          <p:nvPr/>
        </p:nvSpPr>
        <p:spPr>
          <a:xfrm>
            <a:off x="1809506" y="4232044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diaggui find transfer function</a:t>
            </a:r>
          </a:p>
          <a:p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0C0DE-9300-4432-B25D-E5DC733F086E}"/>
              </a:ext>
            </a:extLst>
          </p:cNvPr>
          <p:cNvSpPr txBox="1"/>
          <p:nvPr/>
        </p:nvSpPr>
        <p:spPr>
          <a:xfrm>
            <a:off x="7657688" y="1346089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 err="1"/>
              <a:t>Matlab</a:t>
            </a:r>
            <a:r>
              <a:rPr lang="en-AU" dirty="0"/>
              <a:t>, Simulink control system design and simulation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B8886E7-6BFC-4FD0-8FB3-0F151031BBF3}"/>
              </a:ext>
            </a:extLst>
          </p:cNvPr>
          <p:cNvSpPr/>
          <p:nvPr/>
        </p:nvSpPr>
        <p:spPr>
          <a:xfrm>
            <a:off x="456956" y="1303860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0317EE4-C52E-49CE-A5DC-AD7D513FB92B}"/>
              </a:ext>
            </a:extLst>
          </p:cNvPr>
          <p:cNvSpPr/>
          <p:nvPr/>
        </p:nvSpPr>
        <p:spPr>
          <a:xfrm>
            <a:off x="456956" y="2312265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7A513D-6CA5-40E8-8E93-D658A2916E74}"/>
              </a:ext>
            </a:extLst>
          </p:cNvPr>
          <p:cNvSpPr/>
          <p:nvPr/>
        </p:nvSpPr>
        <p:spPr>
          <a:xfrm>
            <a:off x="458592" y="3300446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1205CE-F0B3-4712-AB68-8602B9868FAA}"/>
              </a:ext>
            </a:extLst>
          </p:cNvPr>
          <p:cNvSpPr/>
          <p:nvPr/>
        </p:nvSpPr>
        <p:spPr>
          <a:xfrm>
            <a:off x="447766" y="4207460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6C3E7F-7C7F-4013-AF6D-C0E67A9FE782}"/>
              </a:ext>
            </a:extLst>
          </p:cNvPr>
          <p:cNvSpPr/>
          <p:nvPr/>
        </p:nvSpPr>
        <p:spPr>
          <a:xfrm>
            <a:off x="447766" y="5107391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FD2E17-392B-4C3E-A79A-20D4AEDBFDE5}"/>
              </a:ext>
            </a:extLst>
          </p:cNvPr>
          <p:cNvSpPr/>
          <p:nvPr/>
        </p:nvSpPr>
        <p:spPr>
          <a:xfrm>
            <a:off x="6198740" y="1289141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6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7AEAB35-B8E7-4C21-A864-E800D596822D}"/>
              </a:ext>
            </a:extLst>
          </p:cNvPr>
          <p:cNvSpPr/>
          <p:nvPr/>
        </p:nvSpPr>
        <p:spPr>
          <a:xfrm>
            <a:off x="3322497" y="2918186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ACB7150E-F571-4754-AE54-468B352E2E15}"/>
              </a:ext>
            </a:extLst>
          </p:cNvPr>
          <p:cNvSpPr/>
          <p:nvPr/>
        </p:nvSpPr>
        <p:spPr>
          <a:xfrm>
            <a:off x="3357685" y="4762544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C06000-2932-4286-A28E-58C13D5A66BB}"/>
              </a:ext>
            </a:extLst>
          </p:cNvPr>
          <p:cNvSpPr/>
          <p:nvPr/>
        </p:nvSpPr>
        <p:spPr>
          <a:xfrm>
            <a:off x="3348160" y="3867194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AD35EB-36A1-4EC7-88FB-44A91E3E813F}"/>
              </a:ext>
            </a:extLst>
          </p:cNvPr>
          <p:cNvSpPr txBox="1"/>
          <p:nvPr/>
        </p:nvSpPr>
        <p:spPr>
          <a:xfrm>
            <a:off x="7686224" y="4149758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Foton, define the controller filter</a:t>
            </a:r>
          </a:p>
          <a:p>
            <a:endParaRPr lang="en-A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191514-CFE1-40D3-8020-E4D7377718FF}"/>
              </a:ext>
            </a:extLst>
          </p:cNvPr>
          <p:cNvSpPr txBox="1"/>
          <p:nvPr/>
        </p:nvSpPr>
        <p:spPr>
          <a:xfrm>
            <a:off x="7657687" y="2201858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Closed loop mdl file</a:t>
            </a:r>
          </a:p>
          <a:p>
            <a:endParaRPr lang="en-A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9A6108-9121-424E-9E8A-A788F79DFA70}"/>
              </a:ext>
            </a:extLst>
          </p:cNvPr>
          <p:cNvSpPr txBox="1"/>
          <p:nvPr/>
        </p:nvSpPr>
        <p:spPr>
          <a:xfrm>
            <a:off x="7686224" y="3202505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Build, install, start of </a:t>
            </a:r>
            <a:r>
              <a:rPr lang="en-AU" dirty="0" err="1"/>
              <a:t>realtime</a:t>
            </a:r>
            <a:r>
              <a:rPr lang="en-AU" dirty="0"/>
              <a:t> code</a:t>
            </a:r>
            <a:br>
              <a:rPr lang="en-AU" dirty="0"/>
            </a:br>
            <a:r>
              <a:rPr lang="en-AU" dirty="0" err="1"/>
              <a:t>local_dc</a:t>
            </a:r>
            <a:r>
              <a:rPr lang="en-AU" dirty="0"/>
              <a:t> 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0A283C-42B2-420B-80C1-C31871B7D1A2}"/>
              </a:ext>
            </a:extLst>
          </p:cNvPr>
          <p:cNvSpPr txBox="1"/>
          <p:nvPr/>
        </p:nvSpPr>
        <p:spPr>
          <a:xfrm>
            <a:off x="7657687" y="5093136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diaggui step response</a:t>
            </a:r>
          </a:p>
          <a:p>
            <a:endParaRPr lang="en-AU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A93FFF-33FA-4876-9249-52BF291FABAB}"/>
              </a:ext>
            </a:extLst>
          </p:cNvPr>
          <p:cNvSpPr/>
          <p:nvPr/>
        </p:nvSpPr>
        <p:spPr>
          <a:xfrm>
            <a:off x="6198740" y="5067073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10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FEC3DB8B-9841-492E-BCE3-E150E69A2304}"/>
              </a:ext>
            </a:extLst>
          </p:cNvPr>
          <p:cNvSpPr/>
          <p:nvPr/>
        </p:nvSpPr>
        <p:spPr>
          <a:xfrm>
            <a:off x="9313952" y="1948917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C32D635B-9C77-4869-87CB-048205478534}"/>
              </a:ext>
            </a:extLst>
          </p:cNvPr>
          <p:cNvSpPr/>
          <p:nvPr/>
        </p:nvSpPr>
        <p:spPr>
          <a:xfrm>
            <a:off x="9292719" y="2835692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EA10B7C-E8B2-4D34-9F78-4FB1DC3675ED}"/>
              </a:ext>
            </a:extLst>
          </p:cNvPr>
          <p:cNvSpPr/>
          <p:nvPr/>
        </p:nvSpPr>
        <p:spPr>
          <a:xfrm>
            <a:off x="9305561" y="3795442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Arrow: Down 72">
            <a:extLst>
              <a:ext uri="{FF2B5EF4-FFF2-40B4-BE49-F238E27FC236}">
                <a16:creationId xmlns:a16="http://schemas.microsoft.com/office/drawing/2014/main" id="{37D6CB04-5704-4423-B076-5A9EC9CC41AD}"/>
              </a:ext>
            </a:extLst>
          </p:cNvPr>
          <p:cNvSpPr/>
          <p:nvPr/>
        </p:nvSpPr>
        <p:spPr>
          <a:xfrm>
            <a:off x="9324611" y="4771459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8E688A4-81A0-40BA-B10C-F30B20D7399B}"/>
              </a:ext>
            </a:extLst>
          </p:cNvPr>
          <p:cNvSpPr/>
          <p:nvPr/>
        </p:nvSpPr>
        <p:spPr>
          <a:xfrm>
            <a:off x="6198740" y="4164981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9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40A3572-43E6-491B-B440-CE60FCD3CA11}"/>
              </a:ext>
            </a:extLst>
          </p:cNvPr>
          <p:cNvSpPr/>
          <p:nvPr/>
        </p:nvSpPr>
        <p:spPr>
          <a:xfrm>
            <a:off x="6216546" y="2214445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7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AE2EFBE-B759-4A98-B545-605D0DB68F60}"/>
              </a:ext>
            </a:extLst>
          </p:cNvPr>
          <p:cNvSpPr/>
          <p:nvPr/>
        </p:nvSpPr>
        <p:spPr>
          <a:xfrm>
            <a:off x="6226753" y="3206973"/>
            <a:ext cx="1181100" cy="56197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Step 8</a:t>
            </a:r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E2D57027-9AB7-44F1-BD20-0BF4BC9AE595}"/>
              </a:ext>
            </a:extLst>
          </p:cNvPr>
          <p:cNvSpPr/>
          <p:nvPr/>
        </p:nvSpPr>
        <p:spPr>
          <a:xfrm>
            <a:off x="9324611" y="3795442"/>
            <a:ext cx="395338" cy="3598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8750DBAA-9419-48B1-B9CB-93DBAB0E02D7}"/>
              </a:ext>
            </a:extLst>
          </p:cNvPr>
          <p:cNvSpPr/>
          <p:nvPr/>
        </p:nvSpPr>
        <p:spPr>
          <a:xfrm rot="5400000">
            <a:off x="3805207" y="3436119"/>
            <a:ext cx="395338" cy="3884101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F5E8138-4C11-4E9C-B4A2-2C301F1A1BDB}"/>
              </a:ext>
            </a:extLst>
          </p:cNvPr>
          <p:cNvSpPr/>
          <p:nvPr/>
        </p:nvSpPr>
        <p:spPr>
          <a:xfrm rot="5400000">
            <a:off x="3813694" y="3315013"/>
            <a:ext cx="4064067" cy="22155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6D1F3-1E06-4BDD-97B7-F1C03D58386A}"/>
              </a:ext>
            </a:extLst>
          </p:cNvPr>
          <p:cNvSpPr txBox="1"/>
          <p:nvPr/>
        </p:nvSpPr>
        <p:spPr>
          <a:xfrm>
            <a:off x="1781104" y="5112839"/>
            <a:ext cx="3665403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AU" dirty="0"/>
              <a:t>Export data to </a:t>
            </a:r>
            <a:r>
              <a:rPr lang="en-AU" dirty="0" err="1"/>
              <a:t>matlab</a:t>
            </a:r>
            <a:r>
              <a:rPr lang="en-AU" dirty="0"/>
              <a:t>, find the transfer function equation</a:t>
            </a:r>
          </a:p>
        </p:txBody>
      </p:sp>
    </p:spTree>
    <p:extLst>
      <p:ext uri="{BB962C8B-B14F-4D97-AF65-F5344CB8AC3E}">
        <p14:creationId xmlns:p14="http://schemas.microsoft.com/office/powerpoint/2010/main" val="795318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3: diaggui: open-loop step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3088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Start diaggui </a:t>
            </a:r>
          </a:p>
          <a:p>
            <a:pPr marL="0" indent="0">
              <a:buNone/>
            </a:pPr>
            <a:r>
              <a:rPr lang="en-AU" dirty="0"/>
              <a:t>$ NDSSERVER=u2fe1:8088 LIGO_RT_BCAST=u2fe1  diaggui -v </a:t>
            </a:r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864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3: diaggui: open-loop step response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54AF8-7D52-47BF-8F9E-0569B36B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E9D04-5F0A-485E-B8B6-A200CCA0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9" y="1004590"/>
            <a:ext cx="1185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20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3: diaggui: open-loop step response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254AF8-7D52-47BF-8F9E-0569B36BF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3913D-E985-4502-AFB0-75E18BC0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9" y="900112"/>
            <a:ext cx="11853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4: diaggui: finding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725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Start diaggui </a:t>
            </a:r>
          </a:p>
          <a:p>
            <a:pPr marL="0" indent="0">
              <a:buNone/>
            </a:pPr>
            <a:r>
              <a:rPr lang="en-AU" dirty="0"/>
              <a:t>$ NDSSERVER=u2fe1:8088 LIGO_RT_BCAST=u2fe1  diaggui -v </a:t>
            </a:r>
          </a:p>
          <a:p>
            <a:pPr marL="0" indent="0" algn="l">
              <a:buNone/>
            </a:pPr>
            <a:endParaRPr lang="en-AU" dirty="0"/>
          </a:p>
          <a:p>
            <a:pPr marL="0" indent="0" algn="l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919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4: diaggui: finding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725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Select the measurement signal</a:t>
            </a:r>
          </a:p>
          <a:p>
            <a:pPr algn="l"/>
            <a:r>
              <a:rPr lang="en-AU" dirty="0"/>
              <a:t>Set Swept sine settings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C5536-3060-4AC8-B8B0-69C23263D4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4562" y="1346200"/>
            <a:ext cx="573151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0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4: diaggui: finding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725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Select the excitation signal</a:t>
            </a:r>
          </a:p>
          <a:p>
            <a:pPr algn="l"/>
            <a:r>
              <a:rPr lang="en-AU" dirty="0"/>
              <a:t>Set the amplitude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FC1E8-F883-4F7F-BC92-80C4668860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24562" y="1431925"/>
            <a:ext cx="573151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4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4: diaggui: finding transfer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725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Start </a:t>
            </a:r>
          </a:p>
          <a:p>
            <a:pPr algn="l"/>
            <a:r>
              <a:rPr lang="en-AU" dirty="0"/>
              <a:t>Export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C7ABF-B693-452F-8EEB-2A7344D65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16295" y="1470025"/>
            <a:ext cx="573151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5: </a:t>
            </a:r>
            <a:r>
              <a:rPr lang="en-AU" dirty="0" err="1"/>
              <a:t>sysident</a:t>
            </a:r>
            <a:r>
              <a:rPr lang="en-AU" dirty="0"/>
              <a:t>: transfer function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4451" cy="4351338"/>
          </a:xfrm>
        </p:spPr>
        <p:txBody>
          <a:bodyPr>
            <a:normAutofit fontScale="77500" lnSpcReduction="20000"/>
          </a:bodyPr>
          <a:lstStyle/>
          <a:p>
            <a:r>
              <a:rPr lang="en-AU" sz="3600" dirty="0">
                <a:solidFill>
                  <a:srgbClr val="000000"/>
                </a:solidFill>
              </a:rPr>
              <a:t>Exported data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0.0099999998   -6.0167427   -2.1172364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0.016681006   -6.0351129   -3.5013008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0.027825594   -6.0723886   -5.7871747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0.046415888   -6.1603427   -9.5233917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0.077426367     -6.38203   -15.495438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0.12915497   -6.9235191   -24.538395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0.21544346   -8.1057043   -36.789986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0.35938138   -10.248335   -50.551247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0.59948426    -13.35558   -62.882248</a:t>
            </a:r>
          </a:p>
          <a:p>
            <a:pPr marL="0" indent="0">
              <a:buNone/>
            </a:pPr>
            <a:r>
              <a:rPr lang="en-AU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1   -17.113218   -72.070374</a:t>
            </a:r>
          </a:p>
          <a:p>
            <a:r>
              <a:rPr lang="en-AU" sz="3600" dirty="0">
                <a:solidFill>
                  <a:srgbClr val="000000"/>
                </a:solidFill>
              </a:rPr>
              <a:t>Plot with experimental transfer function with the model</a:t>
            </a:r>
          </a:p>
          <a:p>
            <a:endParaRPr lang="en-AU" b="0" i="0" u="none" strike="noStrike" baseline="0" dirty="0"/>
          </a:p>
          <a:p>
            <a:pPr marL="0" indent="0" algn="l">
              <a:buNone/>
            </a:pP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E26C48-10E8-45D4-A196-129C968D4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08" y="1209943"/>
            <a:ext cx="5334000" cy="2318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7E82C4-341E-4178-8BF1-E9DFF3A4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08" y="3528770"/>
            <a:ext cx="5334000" cy="24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1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5: </a:t>
            </a:r>
            <a:r>
              <a:rPr lang="en-AU" dirty="0" err="1"/>
              <a:t>sysident</a:t>
            </a:r>
            <a:r>
              <a:rPr lang="en-AU" dirty="0"/>
              <a:t>: transfer function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22" y="1253331"/>
            <a:ext cx="4494451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AU" sz="3600" b="1" dirty="0" err="1">
                <a:solidFill>
                  <a:srgbClr val="000000"/>
                </a:solidFill>
              </a:rPr>
              <a:t>Matlab</a:t>
            </a:r>
            <a:r>
              <a:rPr lang="en-AU" sz="3600" b="1" dirty="0">
                <a:solidFill>
                  <a:srgbClr val="000000"/>
                </a:solidFill>
              </a:rPr>
              <a:t> code to plot </a:t>
            </a:r>
          </a:p>
          <a:p>
            <a:pPr marL="0" indent="0">
              <a:buNone/>
            </a:pPr>
            <a:r>
              <a:rPr lang="en-AU" sz="6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lc</a:t>
            </a:r>
            <a:r>
              <a:rPr lang="en-AU" sz="6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close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AU" sz="6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r>
              <a:rPr lang="en-AU" sz="6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all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file_name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'data.txt'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data = 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importdata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file_name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 = data(:,1);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mag2 = data(:,2);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pha2 = data(:,3);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G = </a:t>
            </a: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tf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([1], [1 2])</a:t>
            </a:r>
          </a:p>
          <a:p>
            <a:pPr marL="0" indent="0">
              <a:buNone/>
            </a:pPr>
            <a:r>
              <a:rPr lang="nl-NL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[mag1, pha1] = bode(G,2*pi*f);</a:t>
            </a:r>
            <a:endParaRPr lang="en-AU" sz="6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figure(1)</a:t>
            </a:r>
          </a:p>
          <a:p>
            <a:pPr marL="0" indent="0">
              <a:buNone/>
            </a:pP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semilogx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(f,20*log10(squeeze(mag1)), 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'linewidth'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,2)</a:t>
            </a:r>
          </a:p>
          <a:p>
            <a:pPr marL="0" indent="0">
              <a:buNone/>
            </a:pP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xlim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([0.01 1])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nl-NL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semilogx(f,mag2, </a:t>
            </a:r>
            <a:r>
              <a:rPr lang="nl-NL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'linewidth'</a:t>
            </a:r>
            <a:r>
              <a:rPr lang="nl-NL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,2)</a:t>
            </a:r>
          </a:p>
          <a:p>
            <a:pPr marL="0" indent="0">
              <a:buNone/>
            </a:pP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legend(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'model'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'experiment'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'frequency (Hz)'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AU" sz="60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'Magnitude (</a:t>
            </a:r>
            <a:r>
              <a:rPr lang="en-AU" sz="6000" b="0" i="0" u="none" strike="noStrike" baseline="0" dirty="0" err="1">
                <a:solidFill>
                  <a:srgbClr val="AA04F9"/>
                </a:solidFill>
                <a:latin typeface="Courier New" panose="02070309020205020404" pitchFamily="49" charset="0"/>
              </a:rPr>
              <a:t>db</a:t>
            </a:r>
            <a:r>
              <a:rPr lang="en-AU" sz="6000" b="0" i="0" u="none" strike="noStrike" baseline="0" dirty="0">
                <a:solidFill>
                  <a:srgbClr val="AA04F9"/>
                </a:solidFill>
                <a:latin typeface="Courier New" panose="02070309020205020404" pitchFamily="49" charset="0"/>
              </a:rPr>
              <a:t>)'</a:t>
            </a:r>
            <a:r>
              <a:rPr lang="en-AU" sz="60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AU" sz="6000" dirty="0"/>
          </a:p>
          <a:p>
            <a:pPr marL="0" indent="0">
              <a:buNone/>
            </a:pPr>
            <a:endParaRPr lang="en-AU" sz="60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059B90-06D0-4C38-A4ED-B8C9E800336B}"/>
              </a:ext>
            </a:extLst>
          </p:cNvPr>
          <p:cNvSpPr txBox="1">
            <a:spLocks/>
          </p:cNvSpPr>
          <p:nvPr/>
        </p:nvSpPr>
        <p:spPr>
          <a:xfrm>
            <a:off x="4953047" y="1253331"/>
            <a:ext cx="4494451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figure(2)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semilogx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f,squeeze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(pha1), 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'linewidth'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xlim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([0.01 1])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grid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hold 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on</a:t>
            </a:r>
            <a:endParaRPr lang="en-AU" sz="15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semilogx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(f,pha2, 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'linewidth'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legend(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'model'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'experiment'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'frequency (Hz)'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AU" sz="1500" dirty="0">
                <a:solidFill>
                  <a:srgbClr val="AA04F9"/>
                </a:solidFill>
                <a:latin typeface="Courier New" panose="02070309020205020404" pitchFamily="49" charset="0"/>
              </a:rPr>
              <a:t>'Phase (deg)’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mag_abs</a:t>
            </a: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 10.^(mag2/20);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w = 2*pi*f;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T = 1/16384;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15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1500" dirty="0"/>
          </a:p>
          <a:p>
            <a:pPr marL="0" indent="0">
              <a:buFont typeface="Arial" panose="020B0604020202020204" pitchFamily="34" charset="0"/>
              <a:buNone/>
            </a:pPr>
            <a:endParaRPr lang="en-AU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648F2-643E-46C7-AD46-95AADD8EAF3B}"/>
              </a:ext>
            </a:extLst>
          </p:cNvPr>
          <p:cNvSpPr txBox="1"/>
          <p:nvPr/>
        </p:nvSpPr>
        <p:spPr>
          <a:xfrm>
            <a:off x="8077841" y="1253331"/>
            <a:ext cx="373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compare_theoretical_model_exp.m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FB4CC8-858C-4615-AFC2-6BFB20488394}"/>
              </a:ext>
            </a:extLst>
          </p:cNvPr>
          <p:cNvSpPr/>
          <p:nvPr/>
        </p:nvSpPr>
        <p:spPr>
          <a:xfrm>
            <a:off x="4953047" y="4426003"/>
            <a:ext cx="3046032" cy="1075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B300F-5160-44BF-8F80-12F1CE1D5703}"/>
              </a:ext>
            </a:extLst>
          </p:cNvPr>
          <p:cNvSpPr txBox="1"/>
          <p:nvPr/>
        </p:nvSpPr>
        <p:spPr>
          <a:xfrm>
            <a:off x="8077841" y="4779219"/>
            <a:ext cx="24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Used for the </a:t>
            </a:r>
            <a:r>
              <a:rPr lang="en-AU" dirty="0" err="1"/>
              <a:t>sysident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9481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5: </a:t>
            </a:r>
            <a:r>
              <a:rPr lang="en-AU" dirty="0" err="1"/>
              <a:t>sysident</a:t>
            </a:r>
            <a:r>
              <a:rPr lang="en-AU" dirty="0"/>
              <a:t>: transfer function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22" y="1253331"/>
            <a:ext cx="65863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000000"/>
                </a:solidFill>
              </a:rPr>
              <a:t>Setup </a:t>
            </a:r>
            <a:r>
              <a:rPr lang="en-AU" b="1" dirty="0" err="1">
                <a:solidFill>
                  <a:srgbClr val="000000"/>
                </a:solidFill>
              </a:rPr>
              <a:t>sysident</a:t>
            </a:r>
            <a:r>
              <a:rPr lang="en-AU" b="1" dirty="0">
                <a:solidFill>
                  <a:srgbClr val="000000"/>
                </a:solidFill>
              </a:rPr>
              <a:t> to fit the transfer function </a:t>
            </a:r>
          </a:p>
          <a:p>
            <a:pPr marL="0" indent="0">
              <a:buNone/>
            </a:pPr>
            <a:endParaRPr lang="en-AU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DB337-7E32-473E-96FC-CD95ED9AB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8" y="1771390"/>
            <a:ext cx="2194544" cy="401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850B61-763E-4967-B577-E05530ED1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11" y="1872806"/>
            <a:ext cx="5891877" cy="3809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E9919-B52F-4F4B-86AF-47CE3AA1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084" y="1068915"/>
            <a:ext cx="2936196" cy="2650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B5C96C-2DC0-48FD-86AA-7243599EF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9367" y="2923775"/>
            <a:ext cx="2725101" cy="32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used</a:t>
            </a:r>
          </a:p>
        </p:txBody>
      </p:sp>
      <p:pic>
        <p:nvPicPr>
          <p:cNvPr id="1028" name="Picture 4" descr="Getting Started with Simulink in MATLAB: Designing a Model">
            <a:extLst>
              <a:ext uri="{FF2B5EF4-FFF2-40B4-BE49-F238E27FC236}">
                <a16:creationId xmlns:a16="http://schemas.microsoft.com/office/drawing/2014/main" id="{8ECAF01D-F23E-4AD8-9928-A7CC23BB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4" y="149542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NOME Terminal - Wikipedia">
            <a:extLst>
              <a:ext uri="{FF2B5EF4-FFF2-40B4-BE49-F238E27FC236}">
                <a16:creationId xmlns:a16="http://schemas.microsoft.com/office/drawing/2014/main" id="{A0A6CD68-F642-4D44-A5A4-5C43FD41F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85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8B570-FA24-4D2C-8A4D-E2ECA7817497}"/>
              </a:ext>
            </a:extLst>
          </p:cNvPr>
          <p:cNvSpPr txBox="1"/>
          <p:nvPr/>
        </p:nvSpPr>
        <p:spPr>
          <a:xfrm>
            <a:off x="7720012" y="4014966"/>
            <a:ext cx="28289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/>
              <a:t>Ndscope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B7EAB0-42BA-4FA6-8EEB-B84111AB6479}"/>
              </a:ext>
            </a:extLst>
          </p:cNvPr>
          <p:cNvSpPr txBox="1"/>
          <p:nvPr/>
        </p:nvSpPr>
        <p:spPr>
          <a:xfrm>
            <a:off x="1643064" y="4014966"/>
            <a:ext cx="2324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/>
              <a:t>diaggui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B8C031-B0AE-4E0F-9D28-8A3F72C15F4C}"/>
              </a:ext>
            </a:extLst>
          </p:cNvPr>
          <p:cNvSpPr txBox="1"/>
          <p:nvPr/>
        </p:nvSpPr>
        <p:spPr>
          <a:xfrm>
            <a:off x="5053013" y="4014966"/>
            <a:ext cx="2324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000" dirty="0"/>
              <a:t>Foton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31EBCC3-E637-47D1-B0F0-EE5AB0C5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1" y="149542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98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5: </a:t>
            </a:r>
            <a:r>
              <a:rPr lang="en-AU" dirty="0" err="1"/>
              <a:t>sysident</a:t>
            </a:r>
            <a:r>
              <a:rPr lang="en-AU" dirty="0"/>
              <a:t>: transfer function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22" y="1253331"/>
            <a:ext cx="44944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solidFill>
                  <a:srgbClr val="000000"/>
                </a:solidFill>
              </a:rPr>
              <a:t>Comparing the results  </a:t>
            </a:r>
          </a:p>
          <a:p>
            <a:pPr marL="0" indent="0">
              <a:buNone/>
            </a:pPr>
            <a:endParaRPr lang="en-AU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AAE32-B2B2-47F4-A73A-149929D4F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7" y="1782215"/>
            <a:ext cx="5334000" cy="400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E90C39-6AAB-4CE1-964D-6E3670FF3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47" y="1782215"/>
            <a:ext cx="5334000" cy="4000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9FF477-A70A-4839-B04F-11637B3BACD4}"/>
              </a:ext>
            </a:extLst>
          </p:cNvPr>
          <p:cNvSpPr txBox="1"/>
          <p:nvPr/>
        </p:nvSpPr>
        <p:spPr>
          <a:xfrm>
            <a:off x="4387675" y="1333107"/>
            <a:ext cx="271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compare_fit_model_exp.m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4530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6: </a:t>
            </a:r>
            <a:r>
              <a:rPr lang="en-AU" dirty="0" err="1"/>
              <a:t>Matlab</a:t>
            </a:r>
            <a:r>
              <a:rPr lang="en-AU" dirty="0"/>
              <a:t>, Simulink: 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62B76B-4A11-4DCB-AB69-7512FC7A0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55" t="24942" r="21937" b="44824"/>
          <a:stretch/>
        </p:blipFill>
        <p:spPr>
          <a:xfrm>
            <a:off x="306897" y="2005567"/>
            <a:ext cx="6041168" cy="2704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4609B5-E8A0-43B6-BCF0-D1A8443B7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82" y="1224796"/>
            <a:ext cx="5235321" cy="56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1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7: closed-loop mdl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E4363-6A90-4569-B164-C4FC6B719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" t="32917" r="8496" b="14166"/>
          <a:stretch/>
        </p:blipFill>
        <p:spPr>
          <a:xfrm>
            <a:off x="628648" y="1500187"/>
            <a:ext cx="10515601" cy="36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5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8: Build, install, start IOP, and </a:t>
            </a:r>
            <a:r>
              <a:rPr lang="en-AU" dirty="0" err="1"/>
              <a:t>Openloop</a:t>
            </a:r>
            <a:r>
              <a:rPr lang="en-AU" dirty="0"/>
              <a:t> mdl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algn="l"/>
            <a:r>
              <a:rPr lang="en-AU" dirty="0"/>
              <a:t>Same as step 2 but the local dc should have the new model name </a:t>
            </a:r>
          </a:p>
          <a:p>
            <a:r>
              <a:rPr lang="en-AU" dirty="0"/>
              <a:t>$ </a:t>
            </a:r>
            <a:r>
              <a:rPr lang="en-AU" dirty="0" err="1"/>
              <a:t>local_dc</a:t>
            </a:r>
            <a:r>
              <a:rPr lang="en-AU" dirty="0"/>
              <a:t> -s u2rccl -d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/u2/target/</a:t>
            </a:r>
            <a:r>
              <a:rPr lang="en-AU" dirty="0" err="1"/>
              <a:t>gds</a:t>
            </a:r>
            <a:r>
              <a:rPr lang="en-AU" dirty="0"/>
              <a:t>/param/</a:t>
            </a:r>
          </a:p>
          <a:p>
            <a:r>
              <a:rPr lang="en-AU" dirty="0"/>
              <a:t>If you want to have the closed loop model on the same node then you need to edit the file 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/u2/target/</a:t>
            </a:r>
            <a:r>
              <a:rPr lang="en-AU" dirty="0" err="1"/>
              <a:t>gds</a:t>
            </a:r>
            <a:r>
              <a:rPr lang="en-AU" dirty="0"/>
              <a:t>/param/</a:t>
            </a:r>
            <a:r>
              <a:rPr lang="en-AU" dirty="0" err="1"/>
              <a:t>testpoint.par</a:t>
            </a:r>
            <a:r>
              <a:rPr lang="en-AU" dirty="0"/>
              <a:t> and remove the old model at the same node number</a:t>
            </a:r>
          </a:p>
          <a:p>
            <a:pPr algn="l"/>
            <a:endParaRPr lang="en-AU" dirty="0"/>
          </a:p>
          <a:p>
            <a:pPr algn="l"/>
            <a:endParaRPr lang="en-AU" dirty="0"/>
          </a:p>
          <a:p>
            <a:pPr marL="0" indent="0" algn="l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6769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9: Foton: filter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989BE-D4A5-49B1-A143-34F13D7FE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25"/>
          <a:stretch/>
        </p:blipFill>
        <p:spPr>
          <a:xfrm>
            <a:off x="169257" y="842963"/>
            <a:ext cx="11853486" cy="6129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EDB6E-4ABB-496B-9B04-847D30A299CA}"/>
              </a:ext>
            </a:extLst>
          </p:cNvPr>
          <p:cNvSpPr txBox="1"/>
          <p:nvPr/>
        </p:nvSpPr>
        <p:spPr>
          <a:xfrm>
            <a:off x="6086522" y="1723697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/opt/</a:t>
            </a:r>
            <a:r>
              <a:rPr lang="en-AU" dirty="0" err="1"/>
              <a:t>rtcds</a:t>
            </a:r>
            <a:r>
              <a:rPr lang="en-AU" dirty="0"/>
              <a:t>/</a:t>
            </a:r>
            <a:r>
              <a:rPr lang="en-AU" dirty="0" err="1"/>
              <a:t>uwa</a:t>
            </a:r>
            <a:r>
              <a:rPr lang="en-AU" dirty="0"/>
              <a:t>/u2/</a:t>
            </a:r>
            <a:r>
              <a:rPr lang="en-AU" dirty="0" err="1"/>
              <a:t>chans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9169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10: diaggui: closed-loop step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70290-B47B-495D-AFD5-4B1D69426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48"/>
          <a:stretch/>
        </p:blipFill>
        <p:spPr>
          <a:xfrm>
            <a:off x="169257" y="1004590"/>
            <a:ext cx="11853486" cy="58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8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55BC-917B-49FD-85C6-0239B472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Step 10: diaggui: closed-loop step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33CDB-CB32-4727-AE2E-859220CC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11" y="1214437"/>
            <a:ext cx="8865421" cy="51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2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966" y="2834709"/>
            <a:ext cx="2896989" cy="1012152"/>
          </a:xfrm>
        </p:spPr>
        <p:txBody>
          <a:bodyPr>
            <a:normAutofit/>
          </a:bodyPr>
          <a:lstStyle/>
          <a:p>
            <a:r>
              <a:rPr lang="en-AU" dirty="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00" y="1377277"/>
            <a:ext cx="4534447" cy="4351338"/>
          </a:xfrm>
        </p:spPr>
        <p:txBody>
          <a:bodyPr>
            <a:normAutofit/>
          </a:bodyPr>
          <a:lstStyle/>
          <a:p>
            <a:endParaRPr lang="en-AU" sz="1800" dirty="0">
              <a:solidFill>
                <a:srgbClr val="000000"/>
              </a:solidFill>
              <a:latin typeface="Arial-BoldMT"/>
            </a:endParaRPr>
          </a:p>
          <a:p>
            <a:pPr marL="0" indent="0" algn="l">
              <a:buNone/>
            </a:pPr>
            <a:endParaRPr lang="en-AU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3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Hardware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C358-43E8-4ED9-89E8-D00D6E3E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00" y="1377277"/>
            <a:ext cx="4534447" cy="4351338"/>
          </a:xfrm>
        </p:spPr>
        <p:txBody>
          <a:bodyPr>
            <a:noAutofit/>
          </a:bodyPr>
          <a:lstStyle/>
          <a:p>
            <a:r>
              <a:rPr lang="en-AU" sz="2400" i="0" u="none" strike="noStrike" baseline="0" dirty="0">
                <a:latin typeface="Arial-BoldMT"/>
              </a:rPr>
              <a:t>FE and Extension box holds the Cards: ADC, DAC on a  PCIe bus</a:t>
            </a:r>
            <a:endParaRPr lang="en-AU" sz="240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AU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RC circuit</a:t>
            </a:r>
            <a:endParaRPr lang="en-AU" sz="2400" i="0" u="none" strike="noStrike" baseline="0" dirty="0">
              <a:latin typeface="Arial-BoldMT"/>
            </a:endParaRPr>
          </a:p>
        </p:txBody>
      </p:sp>
      <p:pic>
        <p:nvPicPr>
          <p:cNvPr id="5" name="Picture 4" descr="A picture containing indoor, electronics, blue, computer&#10;&#10;Description automatically generated">
            <a:extLst>
              <a:ext uri="{FF2B5EF4-FFF2-40B4-BE49-F238E27FC236}">
                <a16:creationId xmlns:a16="http://schemas.microsoft.com/office/drawing/2014/main" id="{9364B494-051B-4325-BAF8-DA0F030E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065" y="163984"/>
            <a:ext cx="4534446" cy="63052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C7759C-373A-44FC-B34F-472FDA55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21" y="2919412"/>
            <a:ext cx="6093244" cy="3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RC circuit theoretical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𝑠𝐶</m:t>
                          </m:r>
                        </m:den>
                      </m:f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DA1643-88F3-4BE4-AA7B-836FDFBE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14" y="1377277"/>
            <a:ext cx="6559485" cy="3490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AB17C-86DF-42B9-BC6D-031F2F3D9F3D}"/>
              </a:ext>
            </a:extLst>
          </p:cNvPr>
          <p:cNvSpPr txBox="1"/>
          <p:nvPr/>
        </p:nvSpPr>
        <p:spPr>
          <a:xfrm flipH="1">
            <a:off x="5770244" y="3383281"/>
            <a:ext cx="496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FFDF6B-ABD9-4DB8-A18E-A3BB9A114E6A}"/>
              </a:ext>
            </a:extLst>
          </p:cNvPr>
          <p:cNvCxnSpPr>
            <a:cxnSpLocks/>
          </p:cNvCxnSpPr>
          <p:nvPr/>
        </p:nvCxnSpPr>
        <p:spPr>
          <a:xfrm flipV="1">
            <a:off x="5770244" y="3000376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32D78F-BFB0-4E5C-8553-6A8A4CE086F8}"/>
              </a:ext>
            </a:extLst>
          </p:cNvPr>
          <p:cNvSpPr txBox="1"/>
          <p:nvPr/>
        </p:nvSpPr>
        <p:spPr>
          <a:xfrm flipH="1">
            <a:off x="9789793" y="3354706"/>
            <a:ext cx="630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A9BAD-A533-4C7B-BC2B-5B24EFC27AC0}"/>
              </a:ext>
            </a:extLst>
          </p:cNvPr>
          <p:cNvCxnSpPr>
            <a:cxnSpLocks/>
          </p:cNvCxnSpPr>
          <p:nvPr/>
        </p:nvCxnSpPr>
        <p:spPr>
          <a:xfrm flipV="1">
            <a:off x="9789794" y="2971801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84EE73-A0BD-4411-BCFB-A18DDFDE8246}"/>
              </a:ext>
            </a:extLst>
          </p:cNvPr>
          <p:cNvSpPr txBox="1"/>
          <p:nvPr/>
        </p:nvSpPr>
        <p:spPr>
          <a:xfrm flipH="1">
            <a:off x="6562818" y="2951946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1F439-DB18-4E03-961D-244C3371EDDA}"/>
              </a:ext>
            </a:extLst>
          </p:cNvPr>
          <p:cNvSpPr txBox="1"/>
          <p:nvPr/>
        </p:nvSpPr>
        <p:spPr>
          <a:xfrm flipH="1">
            <a:off x="8552862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6E5D8-2516-43FD-B8CE-B551440EEEC5}"/>
              </a:ext>
            </a:extLst>
          </p:cNvPr>
          <p:cNvSpPr txBox="1"/>
          <p:nvPr/>
        </p:nvSpPr>
        <p:spPr>
          <a:xfrm flipH="1">
            <a:off x="7280975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793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RC circuit theoretical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DA1643-88F3-4BE4-AA7B-836FDFBE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14" y="1377277"/>
            <a:ext cx="6559485" cy="3490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AB17C-86DF-42B9-BC6D-031F2F3D9F3D}"/>
              </a:ext>
            </a:extLst>
          </p:cNvPr>
          <p:cNvSpPr txBox="1"/>
          <p:nvPr/>
        </p:nvSpPr>
        <p:spPr>
          <a:xfrm flipH="1">
            <a:off x="5770244" y="3383281"/>
            <a:ext cx="496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FFDF6B-ABD9-4DB8-A18E-A3BB9A114E6A}"/>
              </a:ext>
            </a:extLst>
          </p:cNvPr>
          <p:cNvCxnSpPr>
            <a:cxnSpLocks/>
          </p:cNvCxnSpPr>
          <p:nvPr/>
        </p:nvCxnSpPr>
        <p:spPr>
          <a:xfrm flipV="1">
            <a:off x="5770244" y="3000376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32D78F-BFB0-4E5C-8553-6A8A4CE086F8}"/>
              </a:ext>
            </a:extLst>
          </p:cNvPr>
          <p:cNvSpPr txBox="1"/>
          <p:nvPr/>
        </p:nvSpPr>
        <p:spPr>
          <a:xfrm flipH="1">
            <a:off x="9789793" y="3354706"/>
            <a:ext cx="630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A9BAD-A533-4C7B-BC2B-5B24EFC27AC0}"/>
              </a:ext>
            </a:extLst>
          </p:cNvPr>
          <p:cNvCxnSpPr>
            <a:cxnSpLocks/>
          </p:cNvCxnSpPr>
          <p:nvPr/>
        </p:nvCxnSpPr>
        <p:spPr>
          <a:xfrm flipV="1">
            <a:off x="9789794" y="2971801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84EE73-A0BD-4411-BCFB-A18DDFDE8246}"/>
              </a:ext>
            </a:extLst>
          </p:cNvPr>
          <p:cNvSpPr txBox="1"/>
          <p:nvPr/>
        </p:nvSpPr>
        <p:spPr>
          <a:xfrm flipH="1">
            <a:off x="6562818" y="2951946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1F439-DB18-4E03-961D-244C3371EDDA}"/>
              </a:ext>
            </a:extLst>
          </p:cNvPr>
          <p:cNvSpPr txBox="1"/>
          <p:nvPr/>
        </p:nvSpPr>
        <p:spPr>
          <a:xfrm flipH="1">
            <a:off x="8552862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6E5D8-2516-43FD-B8CE-B551440EEEC5}"/>
              </a:ext>
            </a:extLst>
          </p:cNvPr>
          <p:cNvSpPr txBox="1"/>
          <p:nvPr/>
        </p:nvSpPr>
        <p:spPr>
          <a:xfrm flipH="1">
            <a:off x="7280975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620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RC circuit theoretical 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AU" sz="2400" b="0" i="1" u="none" strike="noStrike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b="0" i="1" u="none" strike="noStrike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AU" sz="2400" b="0" i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sz="2400" b="0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AU" sz="2400" i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  <a:blipFill>
                <a:blip r:embed="rId2"/>
                <a:stretch>
                  <a:fillRect t="-2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2DA1643-88F3-4BE4-AA7B-836FDFBE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14" y="1377277"/>
            <a:ext cx="6559485" cy="3490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DAB17C-86DF-42B9-BC6D-031F2F3D9F3D}"/>
              </a:ext>
            </a:extLst>
          </p:cNvPr>
          <p:cNvSpPr txBox="1"/>
          <p:nvPr/>
        </p:nvSpPr>
        <p:spPr>
          <a:xfrm flipH="1">
            <a:off x="5770244" y="3383281"/>
            <a:ext cx="496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FFDF6B-ABD9-4DB8-A18E-A3BB9A114E6A}"/>
              </a:ext>
            </a:extLst>
          </p:cNvPr>
          <p:cNvCxnSpPr>
            <a:cxnSpLocks/>
          </p:cNvCxnSpPr>
          <p:nvPr/>
        </p:nvCxnSpPr>
        <p:spPr>
          <a:xfrm flipV="1">
            <a:off x="5770244" y="3000376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132D78F-BFB0-4E5C-8553-6A8A4CE086F8}"/>
              </a:ext>
            </a:extLst>
          </p:cNvPr>
          <p:cNvSpPr txBox="1"/>
          <p:nvPr/>
        </p:nvSpPr>
        <p:spPr>
          <a:xfrm flipH="1">
            <a:off x="9789793" y="3354706"/>
            <a:ext cx="630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>
                <a:solidFill>
                  <a:schemeClr val="accent1">
                    <a:lumMod val="75000"/>
                  </a:schemeClr>
                </a:solidFill>
              </a:rPr>
              <a:t>Vo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DA9BAD-A533-4C7B-BC2B-5B24EFC27AC0}"/>
              </a:ext>
            </a:extLst>
          </p:cNvPr>
          <p:cNvCxnSpPr>
            <a:cxnSpLocks/>
          </p:cNvCxnSpPr>
          <p:nvPr/>
        </p:nvCxnSpPr>
        <p:spPr>
          <a:xfrm flipV="1">
            <a:off x="9789794" y="2971801"/>
            <a:ext cx="0" cy="1676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84EE73-A0BD-4411-BCFB-A18DDFDE8246}"/>
              </a:ext>
            </a:extLst>
          </p:cNvPr>
          <p:cNvSpPr txBox="1"/>
          <p:nvPr/>
        </p:nvSpPr>
        <p:spPr>
          <a:xfrm flipH="1">
            <a:off x="6562818" y="2951946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1F439-DB18-4E03-961D-244C3371EDDA}"/>
              </a:ext>
            </a:extLst>
          </p:cNvPr>
          <p:cNvSpPr txBox="1"/>
          <p:nvPr/>
        </p:nvSpPr>
        <p:spPr>
          <a:xfrm flipH="1">
            <a:off x="8552862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R2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6E5D8-2516-43FD-B8CE-B551440EEEC5}"/>
              </a:ext>
            </a:extLst>
          </p:cNvPr>
          <p:cNvSpPr txBox="1"/>
          <p:nvPr/>
        </p:nvSpPr>
        <p:spPr>
          <a:xfrm flipH="1">
            <a:off x="7280975" y="3810000"/>
            <a:ext cx="8114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5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6058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Open-loop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180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pPr marL="0" indent="0">
                  <a:buNone/>
                </a:pPr>
                <a:r>
                  <a:rPr lang="en-AU" sz="180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c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lc;close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AU" sz="1800" b="0" i="0" u="none" strike="noStrike" baseline="0" dirty="0" err="1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all;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clear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all</a:t>
                </a:r>
              </a:p>
              <a:p>
                <a:pPr marL="0" indent="0">
                  <a:buNone/>
                </a:pPr>
                <a:r>
                  <a:rPr lang="nn-NO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data = sim(</a:t>
                </a:r>
                <a:r>
                  <a:rPr lang="nn-NO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'open_loop_sim.slx'</a:t>
                </a:r>
                <a:r>
                  <a:rPr lang="nn-NO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r = ones(length(data.t)).*5;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plot(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data.t,r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 data.t, </a:t>
                </a: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data.y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 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'linewidth'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,2)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grid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xlabel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'time (s)'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ylabel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'Vo (v)'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legend(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'reference'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, </a:t>
                </a:r>
                <a:r>
                  <a:rPr lang="en-AU" sz="1800" b="0" i="0" u="none" strike="noStrike" baseline="0" dirty="0">
                    <a:solidFill>
                      <a:srgbClr val="AA04F9"/>
                    </a:solidFill>
                    <a:latin typeface="Courier New" panose="02070309020205020404" pitchFamily="49" charset="0"/>
                  </a:rPr>
                  <a:t>'actual'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AU" sz="1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ylim</a:t>
                </a:r>
                <a:r>
                  <a:rPr lang="en-AU" sz="1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([0 6])</a:t>
                </a: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  <a:blipFill>
                <a:blip r:embed="rId2"/>
                <a:stretch>
                  <a:fillRect l="-1075" b="-10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9B167BE-50D6-4D31-ABC8-A3488EF1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2" y="2128837"/>
            <a:ext cx="5915025" cy="3076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1F7B05-3988-42BE-A652-C351C0C5C2C4}"/>
              </a:ext>
            </a:extLst>
          </p:cNvPr>
          <p:cNvSpPr txBox="1"/>
          <p:nvPr/>
        </p:nvSpPr>
        <p:spPr>
          <a:xfrm>
            <a:off x="404600" y="2128836"/>
            <a:ext cx="6274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openloop_step.m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39412-AF92-4402-AFF5-088483B0BC05}"/>
              </a:ext>
            </a:extLst>
          </p:cNvPr>
          <p:cNvSpPr txBox="1"/>
          <p:nvPr/>
        </p:nvSpPr>
        <p:spPr>
          <a:xfrm>
            <a:off x="7522748" y="1778963"/>
            <a:ext cx="208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err="1"/>
              <a:t>open_loop_sim.slx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9432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D516EA-81F1-43A0-904A-04EA51C4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01" y="365126"/>
            <a:ext cx="10835910" cy="1012152"/>
          </a:xfrm>
        </p:spPr>
        <p:txBody>
          <a:bodyPr>
            <a:normAutofit/>
          </a:bodyPr>
          <a:lstStyle/>
          <a:p>
            <a:r>
              <a:rPr lang="en-AU" dirty="0"/>
              <a:t>Open-loop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AU" sz="2400" b="0" i="1" u="none" strike="noStrike" baseline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AU" sz="2400" b="0" i="1" u="none" strike="noStrike" baseline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</m:oMath>
                  </m:oMathPara>
                </a14:m>
                <a:endParaRPr lang="en-AU" sz="2400" b="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  <a:p>
                <a:pPr marL="0" indent="0">
                  <a:buNone/>
                </a:pPr>
                <a:r>
                  <a:rPr lang="en-AU" sz="2400" i="0" u="none" strike="noStrike" baseline="0" dirty="0">
                    <a:latin typeface="Arial-BoldMT"/>
                  </a:rPr>
                  <a:t>Open-loop frequency step response</a:t>
                </a:r>
              </a:p>
              <a:p>
                <a:pPr marL="0" indent="0">
                  <a:buNone/>
                </a:pPr>
                <a:endParaRPr lang="en-AU" sz="2400" i="0" u="none" strike="noStrike" baseline="0" dirty="0">
                  <a:latin typeface="Arial-BoldM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29C358-43E8-4ED9-89E8-D00D6E3E1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600" y="1377277"/>
                <a:ext cx="4534447" cy="4351338"/>
              </a:xfrm>
              <a:blipFill>
                <a:blip r:embed="rId2"/>
                <a:stretch>
                  <a:fillRect l="-201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A41CE0-22DA-45FA-98A7-A3289808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742" y="1062037"/>
            <a:ext cx="63119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360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zGrav01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zGrav Template Celestial.potx" id="{1617B31E-8C14-410F-8EF6-C85804FCBC4C}" vid="{9FF93B10-9615-4A4C-80FA-C5ED09D1B104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1396</Words>
  <Application>Microsoft Office PowerPoint</Application>
  <PresentationFormat>Widescreen</PresentationFormat>
  <Paragraphs>241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Arial-BoldMT</vt:lpstr>
      <vt:lpstr>Calibri</vt:lpstr>
      <vt:lpstr>Calibri Light</vt:lpstr>
      <vt:lpstr>Cambria Math</vt:lpstr>
      <vt:lpstr>Courier New</vt:lpstr>
      <vt:lpstr>Open Sans</vt:lpstr>
      <vt:lpstr>Times New Roman</vt:lpstr>
      <vt:lpstr>OzGrav01</vt:lpstr>
      <vt:lpstr>1_Office Theme</vt:lpstr>
      <vt:lpstr>PowerPoint Presentation</vt:lpstr>
      <vt:lpstr>Content</vt:lpstr>
      <vt:lpstr>Software used</vt:lpstr>
      <vt:lpstr>Hardware used</vt:lpstr>
      <vt:lpstr>RC circuit theoretical modelling</vt:lpstr>
      <vt:lpstr>RC circuit theoretical modelling</vt:lpstr>
      <vt:lpstr>RC circuit theoretical modelling</vt:lpstr>
      <vt:lpstr>Open-loop simulation</vt:lpstr>
      <vt:lpstr>Open-loop simulation</vt:lpstr>
      <vt:lpstr>Open-loop simulation</vt:lpstr>
      <vt:lpstr>Step 1: IOP and open loop mdl </vt:lpstr>
      <vt:lpstr>Step 1: IOP and open loop mdl </vt:lpstr>
      <vt:lpstr>Step 2: Build, install, start IOP, and Openloop mdl</vt:lpstr>
      <vt:lpstr>Step 2: Build, install, start IOP, and Openloop mdl</vt:lpstr>
      <vt:lpstr>Step 2: Build, install, start IOP, and Openloop mdl</vt:lpstr>
      <vt:lpstr>Step 2: Build, install, start IOP, and Openloop mdl</vt:lpstr>
      <vt:lpstr>Step 2: Build, install, start IOP, and Openloop mdl</vt:lpstr>
      <vt:lpstr>Step 2: Build, install, start IOP, and Openloop mdl</vt:lpstr>
      <vt:lpstr>Step 2: Build, install, start IOP, and Openloop mdl</vt:lpstr>
      <vt:lpstr>Step 3: diaggui: open-loop step response</vt:lpstr>
      <vt:lpstr>Step 3: diaggui: open-loop step response</vt:lpstr>
      <vt:lpstr>Step 3: diaggui: open-loop step response</vt:lpstr>
      <vt:lpstr>Step 4: diaggui: finding transfer function</vt:lpstr>
      <vt:lpstr>Step 4: diaggui: finding transfer function</vt:lpstr>
      <vt:lpstr>Step 4: diaggui: finding transfer function</vt:lpstr>
      <vt:lpstr>Step 4: diaggui: finding transfer function</vt:lpstr>
      <vt:lpstr>Step 5: sysident: transfer function fitting</vt:lpstr>
      <vt:lpstr>Step 5: sysident: transfer function fitting</vt:lpstr>
      <vt:lpstr>Step 5: sysident: transfer function fitting</vt:lpstr>
      <vt:lpstr>Step 5: sysident: transfer function fitting</vt:lpstr>
      <vt:lpstr>Step 6: Matlab, Simulink: controller design</vt:lpstr>
      <vt:lpstr>Step 7: closed-loop mdl</vt:lpstr>
      <vt:lpstr>Step 8: Build, install, start IOP, and Openloop mdl</vt:lpstr>
      <vt:lpstr>Step 9: Foton: filter design</vt:lpstr>
      <vt:lpstr>Step 10: diaggui: closed-loop step response</vt:lpstr>
      <vt:lpstr>Step 10: diaggui: closed-loop step response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Slagmolen</dc:creator>
  <cp:lastModifiedBy>Ammar Al-Jodah</cp:lastModifiedBy>
  <cp:revision>11</cp:revision>
  <dcterms:created xsi:type="dcterms:W3CDTF">2021-10-15T01:30:34Z</dcterms:created>
  <dcterms:modified xsi:type="dcterms:W3CDTF">2022-04-27T23:23:20Z</dcterms:modified>
</cp:coreProperties>
</file>